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9ED-4F79-BD51-C6424965BDDE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9ED-4F79-BD51-C6424965BDD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9ED-4F79-BD51-C6424965BDDE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9ED-4F79-BD51-C6424965BDDE}"/>
              </c:ext>
            </c:extLst>
          </c:dPt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50</c:v>
                </c:pt>
                <c:pt idx="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ED-4F79-BD51-C6424965BD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55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ED-4F79-BD51-C6424965BD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35</c:v>
                </c:pt>
                <c:pt idx="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ED-4F79-BD51-C6424965B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709856"/>
        <c:axId val="1742699688"/>
      </c:lineChart>
      <c:catAx>
        <c:axId val="17427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2699688"/>
        <c:crosses val="autoZero"/>
        <c:auto val="1"/>
        <c:lblAlgn val="ctr"/>
        <c:lblOffset val="100"/>
        <c:noMultiLvlLbl val="0"/>
      </c:catAx>
      <c:valAx>
        <c:axId val="1742699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27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2.5279832999984576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121-4CFA-9108-760A70C4D4B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121-4CFA-9108-760A70C4D4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21-4CFA-9108-760A70C4D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DA3-4B00-AAAC-ECA67C37990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DA3-4B00-AAAC-ECA67C3799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A3-4B00-AAAC-ECA67C379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9701318388654E-2"/>
          <c:y val="8.0416950448561324E-3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F4F-49F0-A72D-0670DC6FE1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4F-49F0-A72D-0670DC6FE17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F4F-49F0-A72D-0670DC6FE170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4F-49F0-A72D-0670DC6FE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9701318388654E-2"/>
          <c:y val="8.0416950448561324E-3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4D-4DD4-BF69-D6E49EFCC68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4D-4DD4-BF69-D6E49EFCC68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64D-4DD4-BF69-D6E49EFCC689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4D-4DD4-BF69-D6E49EFCC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Sheet1!$A$2:$A$6</cx:f>
        <cx:lvl ptCount="5">
          <cx:pt idx="0">Item 1</cx:pt>
          <cx:pt idx="1">Item 2</cx:pt>
          <cx:pt idx="2">Item 3</cx:pt>
          <cx:pt idx="3">Item 4</cx:pt>
          <cx:pt idx="4">Item 5</cx:pt>
        </cx:lvl>
      </cx:strDim>
      <cx:numDim type="val">
        <cx:f dir="row">Sheet1!$B$2:$B$6</cx:f>
        <cx:lvl ptCount="5" formatCode="General">
          <cx:pt idx="0">50</cx:pt>
          <cx:pt idx="1">100</cx:pt>
          <cx:pt idx="2">230</cx:pt>
          <cx:pt idx="3">250</cx:pt>
          <cx:pt idx="4">420</cx:pt>
        </cx:lvl>
      </cx:numDim>
    </cx:data>
    <cx:data id="1">
      <cx:strDim type="cat">
        <cx:f dir="row">Sheet1!$A$2:$A$6</cx:f>
        <cx:lvl ptCount="5">
          <cx:pt idx="0">Item 1</cx:pt>
          <cx:pt idx="1">Item 2</cx:pt>
          <cx:pt idx="2">Item 3</cx:pt>
          <cx:pt idx="3">Item 4</cx:pt>
          <cx:pt idx="4">Item 5</cx:pt>
        </cx:lvl>
      </cx:strDim>
      <cx:numDim type="val">
        <cx:f dir="row">Sheet1!$C$2:$C$6</cx:f>
        <cx:lvl ptCount="5" formatCode="General">
          <cx:pt idx="0">100</cx:pt>
          <cx:pt idx="1">200</cx:pt>
          <cx:pt idx="2">350</cx:pt>
          <cx:pt idx="3">400</cx:pt>
          <cx:pt idx="4">500</cx:pt>
        </cx:lvl>
      </cx:numDim>
    </cx:data>
    <cx:data id="2">
      <cx:strDim type="cat">
        <cx:f dir="row">Sheet1!$A$2:$A$6</cx:f>
        <cx:lvl ptCount="5">
          <cx:pt idx="0">Item 1</cx:pt>
          <cx:pt idx="1">Item 2</cx:pt>
          <cx:pt idx="2">Item 3</cx:pt>
          <cx:pt idx="3">Item 4</cx:pt>
          <cx:pt idx="4">Item 5</cx:pt>
        </cx:lvl>
      </cx:strDim>
      <cx:numDim type="val">
        <cx:f dir="row">Sheet1!$D$2:$D$6</cx:f>
        <cx:lvl ptCount="5" formatCode="General">
          <cx:pt idx="0">200</cx:pt>
          <cx:pt idx="1">360</cx:pt>
          <cx:pt idx="2">610</cx:pt>
          <cx:pt idx="3">700</cx:pt>
          <cx:pt idx="4">910</cx:pt>
        </cx:lvl>
      </cx:numDim>
    </cx:data>
  </cx:chartData>
  <cx:chart>
    <cx:plotArea>
      <cx:plotAreaRegion>
        <cx:series layoutId="waterfall" uniqueId="{CDE2FA04-1FFE-4134-84E2-61CEC9E24F34}" formatIdx="0">
          <cx:tx>
            <cx:txData>
              <cx:f>Sheet1!$B$1</cx:f>
              <cx:v>Series 1</cx:v>
            </cx:txData>
          </cx:tx>
          <cx:spPr>
            <a:solidFill>
              <a:schemeClr val="accent2"/>
            </a:solidFill>
          </cx:spPr>
          <cx:dataId val="0"/>
          <cx:layoutPr>
            <cx:subtotals/>
          </cx:layoutPr>
        </cx:series>
        <cx:series layoutId="waterfall" hidden="1" uniqueId="{80B5568B-F340-4A13-8386-8E8153128EBD}" formatIdx="1">
          <cx:tx>
            <cx:txData>
              <cx:f>Sheet1!$C$1</cx:f>
              <cx:v>Series 2</cx:v>
            </cx:txData>
          </cx:tx>
          <cx:dataId val="1"/>
          <cx:layoutPr>
            <cx:subtotals/>
          </cx:layoutPr>
        </cx:series>
        <cx:series layoutId="waterfall" hidden="1" uniqueId="{2976795B-FE3C-487D-9BB3-F4CA9B5BD827}" formatIdx="2">
          <cx:tx>
            <cx:txData>
              <cx:f>Sheet1!$D$1</cx:f>
              <cx:v>Series 3</cx:v>
            </cx:txData>
          </cx:tx>
          <cx:dataId val="2"/>
          <cx:layoutPr>
            <cx:subtotals/>
          </cx:layoutPr>
        </cx:series>
      </cx:plotAreaRegion>
      <cx:axis id="0">
        <cx:catScaling/>
        <cx:tickLabels/>
      </cx:axis>
      <cx:axis id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D6A03CC-90E5-4535-9294-53F873D49FDE}"/>
              </a:ext>
            </a:extLst>
          </p:cNvPr>
          <p:cNvGrpSpPr/>
          <p:nvPr userDrawn="1"/>
        </p:nvGrpSpPr>
        <p:grpSpPr>
          <a:xfrm>
            <a:off x="4827485" y="897268"/>
            <a:ext cx="2537029" cy="5063464"/>
            <a:chOff x="3562232" y="2208816"/>
            <a:chExt cx="1576880" cy="314717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451F70F4-D4E3-47C8-9DC5-C285F55F7326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23D9E831-06CE-4096-B793-5107BB413103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5B0F7A92-6187-4587-BAFF-4A90C1B9DBB1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102F91CC-25BB-449E-A949-DAC48F64ABEB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650518FA-0FD5-49E2-BBE4-5DC27D300A28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3E5285C4-CFA8-42E4-B8F6-F6E34FB388DA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FC0CD32-606C-4619-A315-B1157C2F6B8A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C3BD71D3-77B8-46D0-8373-57CD00826CF1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FE61E651-864E-4C90-B543-61FB3E0CB3DA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90070F7-17BC-4172-9BC2-88762F208750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C9B0D76B-9F73-48E9-B0A9-5CEBAEE84781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9D71E41D-10FD-43AC-BBEC-2C84E917BF11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216">
              <a:extLst>
                <a:ext uri="{FF2B5EF4-FFF2-40B4-BE49-F238E27FC236}">
                  <a16:creationId xmlns:a16="http://schemas.microsoft.com/office/drawing/2014/main" id="{BE827EA6-D69C-42D9-9339-5E8CC4DBBB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217">
              <a:extLst>
                <a:ext uri="{FF2B5EF4-FFF2-40B4-BE49-F238E27FC236}">
                  <a16:creationId xmlns:a16="http://schemas.microsoft.com/office/drawing/2014/main" id="{C2A4AE07-E5D4-4D3B-B16F-D5F10BBAB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218">
              <a:extLst>
                <a:ext uri="{FF2B5EF4-FFF2-40B4-BE49-F238E27FC236}">
                  <a16:creationId xmlns:a16="http://schemas.microsoft.com/office/drawing/2014/main" id="{7DD5576D-D997-4F25-A7E4-D0EE24511A39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219">
              <a:extLst>
                <a:ext uri="{FF2B5EF4-FFF2-40B4-BE49-F238E27FC236}">
                  <a16:creationId xmlns:a16="http://schemas.microsoft.com/office/drawing/2014/main" id="{C86980BE-FFDF-420B-B48A-375526330177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705483DD-1FDE-473B-86E4-B23961DB1FEE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A06950F-A5E9-457F-94C9-FB91D4622B45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9CA88B6C-B347-4D88-8064-4D2B560A64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924509" y="1014978"/>
            <a:ext cx="2345678" cy="4837775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B0B86C-F560-4A01-9D75-CF3E3497DF2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00BB08C-2E8F-432B-8E3A-D3BEC2B54AA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40E08AB-77D4-4599-B82D-47B01714B1DF}"/>
              </a:ext>
            </a:extLst>
          </p:cNvPr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17011A4-72FC-459C-8B43-526A93CED633}"/>
              </a:ext>
            </a:extLst>
          </p:cNvPr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71F645-A49D-488E-98A9-C3A817898CB6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F2870642-23AF-4A8D-B847-860B564EC2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2">
            <a:extLst>
              <a:ext uri="{FF2B5EF4-FFF2-40B4-BE49-F238E27FC236}">
                <a16:creationId xmlns:a16="http://schemas.microsoft.com/office/drawing/2014/main" id="{DC0D43E4-DDBF-45C6-8565-7CF0A8403941}"/>
              </a:ext>
            </a:extLst>
          </p:cNvPr>
          <p:cNvSpPr/>
          <p:nvPr userDrawn="1"/>
        </p:nvSpPr>
        <p:spPr>
          <a:xfrm>
            <a:off x="7194706" y="591471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FE3BA85-AC43-4B5B-A64B-DA072581CC55}"/>
              </a:ext>
            </a:extLst>
          </p:cNvPr>
          <p:cNvSpPr/>
          <p:nvPr userDrawn="1"/>
        </p:nvSpPr>
        <p:spPr>
          <a:xfrm>
            <a:off x="1414" y="5445352"/>
            <a:ext cx="12190587" cy="20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35CE42C-02EA-4E00-AB40-F3A1E67E245C}"/>
              </a:ext>
            </a:extLst>
          </p:cNvPr>
          <p:cNvSpPr/>
          <p:nvPr userDrawn="1"/>
        </p:nvSpPr>
        <p:spPr>
          <a:xfrm>
            <a:off x="1414" y="5778002"/>
            <a:ext cx="12190587" cy="208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DE79C94-2E73-41AB-88B9-54C29069F4C7}"/>
              </a:ext>
            </a:extLst>
          </p:cNvPr>
          <p:cNvSpPr/>
          <p:nvPr userDrawn="1"/>
        </p:nvSpPr>
        <p:spPr>
          <a:xfrm>
            <a:off x="1414" y="5112702"/>
            <a:ext cx="12190587" cy="20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3606B44-98F7-447D-9B94-4E25E0328AE1}"/>
              </a:ext>
            </a:extLst>
          </p:cNvPr>
          <p:cNvSpPr/>
          <p:nvPr userDrawn="1"/>
        </p:nvSpPr>
        <p:spPr>
          <a:xfrm>
            <a:off x="1414" y="4780052"/>
            <a:ext cx="12190587" cy="20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344B2F98-EA85-4692-8896-B5C7CFE4E5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3514" y="1860640"/>
            <a:ext cx="4095290" cy="300261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8F6A77F1-CC9E-4B68-AD55-E84250C7BA04}"/>
              </a:ext>
            </a:extLst>
          </p:cNvPr>
          <p:cNvGrpSpPr/>
          <p:nvPr userDrawn="1"/>
        </p:nvGrpSpPr>
        <p:grpSpPr>
          <a:xfrm>
            <a:off x="6950977" y="1536176"/>
            <a:ext cx="4495597" cy="4683741"/>
            <a:chOff x="6446339" y="1280897"/>
            <a:chExt cx="4320717" cy="5285178"/>
          </a:xfrm>
        </p:grpSpPr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EA77E0BB-78CC-45D4-ABA8-C28C8152EDBC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3E1A1D04-E80A-46D6-93B1-07F24F5A4818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9ADA66-ED97-4636-BBD3-BB49D2E84F44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C9E481-52E2-40D5-A661-4830EED2251B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9A95B6-8CB3-4A81-B87D-A79FF58CADDF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75F706E-6D73-4556-A336-280A0189F8B1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E6802F-5AE9-407A-9AB2-758130E4D909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A41AAB-74AA-429E-BC79-0E9BAE2D97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304FE5B4-4856-4254-94AB-6C25663ADB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63514" y="1736425"/>
            <a:ext cx="4123295" cy="314685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6BB3FFDA-5593-4FF6-81BB-15629CB909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31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0D5630-FA82-48AA-AE2D-797FFD298601}"/>
              </a:ext>
            </a:extLst>
          </p:cNvPr>
          <p:cNvSpPr/>
          <p:nvPr userDrawn="1"/>
        </p:nvSpPr>
        <p:spPr>
          <a:xfrm>
            <a:off x="0" y="1883051"/>
            <a:ext cx="12192000" cy="1950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B29366D-EFFD-4E8E-99B9-CB32CB1F62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3" y="1742361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F5F0213-266C-4835-BC70-5A08F039C08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39945" y="1742361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2CBB1DEE-FD09-492F-98E4-802C2B2CA41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6" y="1742361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0A09A3DD-0985-4413-A044-3F145163CB2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90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617C0FA-0633-4371-B930-3ABFB4669BDB}"/>
              </a:ext>
            </a:extLst>
          </p:cNvPr>
          <p:cNvGrpSpPr/>
          <p:nvPr/>
        </p:nvGrpSpPr>
        <p:grpSpPr>
          <a:xfrm>
            <a:off x="0" y="5050781"/>
            <a:ext cx="12192000" cy="1571497"/>
            <a:chOff x="-501914" y="2749901"/>
            <a:chExt cx="11984686" cy="1571497"/>
          </a:xfrm>
        </p:grpSpPr>
        <p:sp>
          <p:nvSpPr>
            <p:cNvPr id="3" name="TextBox 2">
              <a:hlinkClick r:id="rId2"/>
              <a:extLst>
                <a:ext uri="{FF2B5EF4-FFF2-40B4-BE49-F238E27FC236}">
                  <a16:creationId xmlns:a16="http://schemas.microsoft.com/office/drawing/2014/main" id="{EEBCEBFD-E4CC-41FB-A91A-BDCD07C55FC8}"/>
                </a:ext>
              </a:extLst>
            </p:cNvPr>
            <p:cNvSpPr txBox="1"/>
            <p:nvPr/>
          </p:nvSpPr>
          <p:spPr>
            <a:xfrm>
              <a:off x="-501912" y="4075177"/>
              <a:ext cx="1198468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DE26E4-9F8C-49F7-93FC-4C4179BE6986}"/>
                </a:ext>
              </a:extLst>
            </p:cNvPr>
            <p:cNvSpPr txBox="1"/>
            <p:nvPr/>
          </p:nvSpPr>
          <p:spPr>
            <a:xfrm>
              <a:off x="-501913" y="2749901"/>
              <a:ext cx="1198468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85D62A-ABA5-43AD-A564-0922998D9097}"/>
                </a:ext>
              </a:extLst>
            </p:cNvPr>
            <p:cNvSpPr txBox="1"/>
            <p:nvPr/>
          </p:nvSpPr>
          <p:spPr>
            <a:xfrm>
              <a:off x="-501914" y="3673231"/>
              <a:ext cx="1198468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05DA4E48-1457-4D0A-BF64-4113F78EE4E6}"/>
              </a:ext>
            </a:extLst>
          </p:cNvPr>
          <p:cNvSpPr/>
          <p:nvPr/>
        </p:nvSpPr>
        <p:spPr>
          <a:xfrm>
            <a:off x="10326034" y="235722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95">
            <a:extLst>
              <a:ext uri="{FF2B5EF4-FFF2-40B4-BE49-F238E27FC236}">
                <a16:creationId xmlns:a16="http://schemas.microsoft.com/office/drawing/2014/main" id="{01E84AD1-4032-4B76-9E6B-EF4C067B06AD}"/>
              </a:ext>
            </a:extLst>
          </p:cNvPr>
          <p:cNvGrpSpPr/>
          <p:nvPr/>
        </p:nvGrpSpPr>
        <p:grpSpPr>
          <a:xfrm>
            <a:off x="4539653" y="2375110"/>
            <a:ext cx="3588944" cy="3613869"/>
            <a:chOff x="2742732" y="3743607"/>
            <a:chExt cx="2669152" cy="2687690"/>
          </a:xfrm>
          <a:scene3d>
            <a:camera prst="isometricTopUp"/>
            <a:lightRig rig="balanced" dir="t">
              <a:rot lat="0" lon="0" rev="1200000"/>
            </a:lightRig>
          </a:scene3d>
        </p:grpSpPr>
        <p:sp>
          <p:nvSpPr>
            <p:cNvPr id="30" name="Graphic 173">
              <a:extLst>
                <a:ext uri="{FF2B5EF4-FFF2-40B4-BE49-F238E27FC236}">
                  <a16:creationId xmlns:a16="http://schemas.microsoft.com/office/drawing/2014/main" id="{1800DE09-8702-4FE0-8236-989E463E7D03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73">
              <a:extLst>
                <a:ext uri="{FF2B5EF4-FFF2-40B4-BE49-F238E27FC236}">
                  <a16:creationId xmlns:a16="http://schemas.microsoft.com/office/drawing/2014/main" id="{A9E2C511-FCAE-447D-985D-3842639374C4}"/>
                </a:ext>
              </a:extLst>
            </p:cNvPr>
            <p:cNvSpPr/>
            <p:nvPr/>
          </p:nvSpPr>
          <p:spPr>
            <a:xfrm rot="20242093">
              <a:off x="3798681" y="4656538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73">
              <a:extLst>
                <a:ext uri="{FF2B5EF4-FFF2-40B4-BE49-F238E27FC236}">
                  <a16:creationId xmlns:a16="http://schemas.microsoft.com/office/drawing/2014/main" id="{897D43EE-067E-4616-8867-CD8E420C9521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73">
              <a:extLst>
                <a:ext uri="{FF2B5EF4-FFF2-40B4-BE49-F238E27FC236}">
                  <a16:creationId xmlns:a16="http://schemas.microsoft.com/office/drawing/2014/main" id="{0B2EB729-4A69-4279-9802-A77EFC8A96A8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Rectangle 130">
            <a:extLst>
              <a:ext uri="{FF2B5EF4-FFF2-40B4-BE49-F238E27FC236}">
                <a16:creationId xmlns:a16="http://schemas.microsoft.com/office/drawing/2014/main" id="{80995686-3A0D-4E5C-AA1C-E69D68044CEE}"/>
              </a:ext>
            </a:extLst>
          </p:cNvPr>
          <p:cNvSpPr/>
          <p:nvPr/>
        </p:nvSpPr>
        <p:spPr>
          <a:xfrm>
            <a:off x="4531380" y="4188689"/>
            <a:ext cx="438670" cy="44066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EB541557-CCC0-456C-8EF8-51F0F1BBDB35}"/>
              </a:ext>
            </a:extLst>
          </p:cNvPr>
          <p:cNvSpPr/>
          <p:nvPr/>
        </p:nvSpPr>
        <p:spPr>
          <a:xfrm>
            <a:off x="6023621" y="4853571"/>
            <a:ext cx="532697" cy="4299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Block Arc 10">
            <a:extLst>
              <a:ext uri="{FF2B5EF4-FFF2-40B4-BE49-F238E27FC236}">
                <a16:creationId xmlns:a16="http://schemas.microsoft.com/office/drawing/2014/main" id="{1E22C2AE-11FD-4BD0-8FFF-E159967D4CD3}"/>
              </a:ext>
            </a:extLst>
          </p:cNvPr>
          <p:cNvSpPr/>
          <p:nvPr/>
        </p:nvSpPr>
        <p:spPr>
          <a:xfrm>
            <a:off x="7252897" y="4044762"/>
            <a:ext cx="537771" cy="36425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71061265-65E6-4456-8235-2053DEBEB68A}"/>
              </a:ext>
            </a:extLst>
          </p:cNvPr>
          <p:cNvSpPr/>
          <p:nvPr/>
        </p:nvSpPr>
        <p:spPr>
          <a:xfrm flipH="1">
            <a:off x="5728578" y="3349485"/>
            <a:ext cx="480514" cy="39639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8" name="Group 67">
            <a:extLst>
              <a:ext uri="{FF2B5EF4-FFF2-40B4-BE49-F238E27FC236}">
                <a16:creationId xmlns:a16="http://schemas.microsoft.com/office/drawing/2014/main" id="{806D3D44-B333-4740-B1C3-600D1330C212}"/>
              </a:ext>
            </a:extLst>
          </p:cNvPr>
          <p:cNvGrpSpPr/>
          <p:nvPr/>
        </p:nvGrpSpPr>
        <p:grpSpPr>
          <a:xfrm>
            <a:off x="8366591" y="2911762"/>
            <a:ext cx="2969298" cy="899548"/>
            <a:chOff x="1130190" y="4149080"/>
            <a:chExt cx="1523461" cy="89954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35F980-1677-42DE-B6B2-B59636517292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239F33-0AB2-4A74-AE97-E1A6EEC76265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70">
            <a:extLst>
              <a:ext uri="{FF2B5EF4-FFF2-40B4-BE49-F238E27FC236}">
                <a16:creationId xmlns:a16="http://schemas.microsoft.com/office/drawing/2014/main" id="{8F46D119-32C4-41B1-9C0E-A2694CB21A89}"/>
              </a:ext>
            </a:extLst>
          </p:cNvPr>
          <p:cNvGrpSpPr/>
          <p:nvPr/>
        </p:nvGrpSpPr>
        <p:grpSpPr>
          <a:xfrm>
            <a:off x="8366591" y="5191167"/>
            <a:ext cx="2969298" cy="899548"/>
            <a:chOff x="1130190" y="4149080"/>
            <a:chExt cx="1523461" cy="89954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990470-4A5B-44FB-BB26-5BC72B59E8AE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E4D2C0-9C47-4055-935F-C5A15765D6E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73">
            <a:extLst>
              <a:ext uri="{FF2B5EF4-FFF2-40B4-BE49-F238E27FC236}">
                <a16:creationId xmlns:a16="http://schemas.microsoft.com/office/drawing/2014/main" id="{B87DF4BF-D7AD-405C-BF61-28A9115499C5}"/>
              </a:ext>
            </a:extLst>
          </p:cNvPr>
          <p:cNvGrpSpPr/>
          <p:nvPr/>
        </p:nvGrpSpPr>
        <p:grpSpPr>
          <a:xfrm>
            <a:off x="856111" y="2911762"/>
            <a:ext cx="2977822" cy="899548"/>
            <a:chOff x="1130190" y="4149080"/>
            <a:chExt cx="1523461" cy="89954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945D63-F530-417E-8714-EE1314321C1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8B47F0B-8F8F-48DE-B176-77EE19A9CEC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76">
            <a:extLst>
              <a:ext uri="{FF2B5EF4-FFF2-40B4-BE49-F238E27FC236}">
                <a16:creationId xmlns:a16="http://schemas.microsoft.com/office/drawing/2014/main" id="{CBAB2BA8-8C95-4FDF-9700-4BB2E2FDD0EF}"/>
              </a:ext>
            </a:extLst>
          </p:cNvPr>
          <p:cNvGrpSpPr/>
          <p:nvPr/>
        </p:nvGrpSpPr>
        <p:grpSpPr>
          <a:xfrm>
            <a:off x="856111" y="5023323"/>
            <a:ext cx="2977822" cy="899548"/>
            <a:chOff x="1130190" y="4149080"/>
            <a:chExt cx="1523461" cy="89954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01A143E-E828-42D9-9A5D-A6666697B1B3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7113D0-D90E-4A9A-BABD-F8765A6A025C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15">
            <a:extLst>
              <a:ext uri="{FF2B5EF4-FFF2-40B4-BE49-F238E27FC236}">
                <a16:creationId xmlns:a16="http://schemas.microsoft.com/office/drawing/2014/main" id="{766EE30C-E148-4FB6-8CB2-41938A847E09}"/>
              </a:ext>
            </a:extLst>
          </p:cNvPr>
          <p:cNvGrpSpPr/>
          <p:nvPr/>
        </p:nvGrpSpPr>
        <p:grpSpPr>
          <a:xfrm>
            <a:off x="2936632" y="1897875"/>
            <a:ext cx="6320806" cy="709584"/>
            <a:chOff x="1927195" y="2102122"/>
            <a:chExt cx="5291678" cy="70958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4BCF48-2518-4A9E-B85E-6E847C20E124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BAAFC0-1F57-44C9-A0DA-04677CA8985C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텍스트 개체 틀 52">
            <a:extLst>
              <a:ext uri="{FF2B5EF4-FFF2-40B4-BE49-F238E27FC236}">
                <a16:creationId xmlns:a16="http://schemas.microsoft.com/office/drawing/2014/main" id="{A6806ACB-B250-49C5-9055-43A615B7C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A8B44BBF-6341-433C-9C85-94C8DE48F576}"/>
              </a:ext>
            </a:extLst>
          </p:cNvPr>
          <p:cNvGrpSpPr/>
          <p:nvPr/>
        </p:nvGrpSpPr>
        <p:grpSpPr>
          <a:xfrm>
            <a:off x="631754" y="4163233"/>
            <a:ext cx="3436861" cy="2163380"/>
            <a:chOff x="7779869" y="1986542"/>
            <a:chExt cx="3732743" cy="21633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3C825D-709A-4E8E-A143-EBBE9CA40FFC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9AE2CC-3054-4999-AC5C-2658A5A6C047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EA2F73-B310-4100-974B-71C5CBEAC34F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C5C973-96FC-403A-A706-D20E2541ED87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0DF1CFC-5DB3-469A-A0FA-F0C230FE465E}"/>
              </a:ext>
            </a:extLst>
          </p:cNvPr>
          <p:cNvSpPr txBox="1"/>
          <p:nvPr/>
        </p:nvSpPr>
        <p:spPr>
          <a:xfrm>
            <a:off x="631754" y="531388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9" name="Group 23">
            <a:extLst>
              <a:ext uri="{FF2B5EF4-FFF2-40B4-BE49-F238E27FC236}">
                <a16:creationId xmlns:a16="http://schemas.microsoft.com/office/drawing/2014/main" id="{48965C3B-61EA-4261-A11A-E12CF6211C92}"/>
              </a:ext>
            </a:extLst>
          </p:cNvPr>
          <p:cNvGrpSpPr/>
          <p:nvPr/>
        </p:nvGrpSpPr>
        <p:grpSpPr>
          <a:xfrm>
            <a:off x="4552594" y="4163233"/>
            <a:ext cx="3436861" cy="2163380"/>
            <a:chOff x="7779869" y="1986542"/>
            <a:chExt cx="3732743" cy="21633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81725E-8D59-44E0-A02A-C2BE3B234C7F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03072E-ADBC-4DCB-AEA8-051E5B519915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85FA06-C6B0-449E-B66F-08A58BAF526A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AE8672-6389-43E3-ABF0-A2F124987398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35">
                <a:extLst>
                  <a:ext uri="{FF2B5EF4-FFF2-40B4-BE49-F238E27FC236}">
                    <a16:creationId xmlns:a16="http://schemas.microsoft.com/office/drawing/2014/main" id="{EF7C9A27-D4CD-459B-9623-6FA38963A5B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10882431"/>
                  </p:ext>
                </p:extLst>
              </p:nvPr>
            </p:nvGraphicFramePr>
            <p:xfrm>
              <a:off x="6206592" y="1960744"/>
              <a:ext cx="5057775" cy="40890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35">
                <a:extLst>
                  <a:ext uri="{FF2B5EF4-FFF2-40B4-BE49-F238E27FC236}">
                    <a16:creationId xmlns:a16="http://schemas.microsoft.com/office/drawing/2014/main" id="{EF7C9A27-D4CD-459B-9623-6FA38963A5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6592" y="1960744"/>
                <a:ext cx="5057775" cy="4089038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89">
            <a:extLst>
              <a:ext uri="{FF2B5EF4-FFF2-40B4-BE49-F238E27FC236}">
                <a16:creationId xmlns:a16="http://schemas.microsoft.com/office/drawing/2014/main" id="{B6701B38-D0B6-4DC0-A652-B4EE7C8EC935}"/>
              </a:ext>
            </a:extLst>
          </p:cNvPr>
          <p:cNvGrpSpPr/>
          <p:nvPr/>
        </p:nvGrpSpPr>
        <p:grpSpPr>
          <a:xfrm>
            <a:off x="837765" y="2848395"/>
            <a:ext cx="1101325" cy="1156867"/>
            <a:chOff x="8529977" y="2354573"/>
            <a:chExt cx="1686834" cy="1771904"/>
          </a:xfrm>
        </p:grpSpPr>
        <p:sp>
          <p:nvSpPr>
            <p:cNvPr id="5" name="Graphic 57">
              <a:extLst>
                <a:ext uri="{FF2B5EF4-FFF2-40B4-BE49-F238E27FC236}">
                  <a16:creationId xmlns:a16="http://schemas.microsoft.com/office/drawing/2014/main" id="{AB58026B-C34D-4928-80DD-D4B83C68C2F3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57">
              <a:extLst>
                <a:ext uri="{FF2B5EF4-FFF2-40B4-BE49-F238E27FC236}">
                  <a16:creationId xmlns:a16="http://schemas.microsoft.com/office/drawing/2014/main" id="{5648D169-2F95-4127-8A94-A394BDF7A49C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57">
              <a:extLst>
                <a:ext uri="{FF2B5EF4-FFF2-40B4-BE49-F238E27FC236}">
                  <a16:creationId xmlns:a16="http://schemas.microsoft.com/office/drawing/2014/main" id="{9F3DCC1C-C14E-4D32-8D3B-8AC88527AC99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57">
              <a:extLst>
                <a:ext uri="{FF2B5EF4-FFF2-40B4-BE49-F238E27FC236}">
                  <a16:creationId xmlns:a16="http://schemas.microsoft.com/office/drawing/2014/main" id="{2139F1CE-C275-4A03-8E1D-797481E508EF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0386D23E-47AD-4BE8-8709-64B79B0D6301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57">
              <a:extLst>
                <a:ext uri="{FF2B5EF4-FFF2-40B4-BE49-F238E27FC236}">
                  <a16:creationId xmlns:a16="http://schemas.microsoft.com/office/drawing/2014/main" id="{99C29ED4-B1AD-4370-8E96-F0ABA840F401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AEB50C-F513-4196-8D61-C623DFB7864F}"/>
              </a:ext>
            </a:extLst>
          </p:cNvPr>
          <p:cNvSpPr txBox="1"/>
          <p:nvPr/>
        </p:nvSpPr>
        <p:spPr>
          <a:xfrm flipH="1">
            <a:off x="2035352" y="2373392"/>
            <a:ext cx="2050053" cy="1055608"/>
          </a:xfrm>
          <a:prstGeom prst="wedgeRoundRectCallout">
            <a:avLst>
              <a:gd name="adj1" fmla="val 36219"/>
              <a:gd name="adj2" fmla="val 73802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0647A39-8881-41FE-92DD-0516E15D7E80}"/>
              </a:ext>
            </a:extLst>
          </p:cNvPr>
          <p:cNvGrpSpPr/>
          <p:nvPr/>
        </p:nvGrpSpPr>
        <p:grpSpPr>
          <a:xfrm>
            <a:off x="406707" y="4340715"/>
            <a:ext cx="2060332" cy="1359608"/>
            <a:chOff x="5154728" y="2161884"/>
            <a:chExt cx="2060332" cy="1359608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0B08238-D5A2-443D-B980-C50C973D8B5B}"/>
                </a:ext>
              </a:extLst>
            </p:cNvPr>
            <p:cNvGrpSpPr/>
            <p:nvPr/>
          </p:nvGrpSpPr>
          <p:grpSpPr>
            <a:xfrm>
              <a:off x="5154728" y="2161884"/>
              <a:ext cx="2060332" cy="1359608"/>
              <a:chOff x="5187096" y="2307541"/>
              <a:chExt cx="2060332" cy="135960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9D4AD2-0D47-40BC-BC85-66E4E7A42075}"/>
                  </a:ext>
                </a:extLst>
              </p:cNvPr>
              <p:cNvSpPr txBox="1"/>
              <p:nvPr/>
            </p:nvSpPr>
            <p:spPr>
              <a:xfrm>
                <a:off x="5187096" y="2307541"/>
                <a:ext cx="206033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6C818C-AFEF-4126-B989-F9C1EC25D86F}"/>
                  </a:ext>
                </a:extLst>
              </p:cNvPr>
              <p:cNvSpPr txBox="1"/>
              <p:nvPr/>
            </p:nvSpPr>
            <p:spPr>
              <a:xfrm>
                <a:off x="5187097" y="3205484"/>
                <a:ext cx="20603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502861-E976-4ECE-BF44-78C718E1EF02}"/>
                </a:ext>
              </a:extLst>
            </p:cNvPr>
            <p:cNvSpPr txBox="1"/>
            <p:nvPr/>
          </p:nvSpPr>
          <p:spPr>
            <a:xfrm>
              <a:off x="5471066" y="2441578"/>
              <a:ext cx="142765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4"/>
                  </a:solidFill>
                  <a:cs typeface="Arial" pitchFamily="34" charset="0"/>
                </a:rPr>
                <a:t>70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6A5A963-B395-413A-A895-210322A940EB}"/>
              </a:ext>
            </a:extLst>
          </p:cNvPr>
          <p:cNvSpPr txBox="1"/>
          <p:nvPr/>
        </p:nvSpPr>
        <p:spPr>
          <a:xfrm>
            <a:off x="10119032" y="2211411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F24BEA-7983-4B22-BA90-2D62D720F189}"/>
              </a:ext>
            </a:extLst>
          </p:cNvPr>
          <p:cNvSpPr txBox="1"/>
          <p:nvPr/>
        </p:nvSpPr>
        <p:spPr>
          <a:xfrm>
            <a:off x="9212105" y="3502169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E29B9-F426-4D7A-91AE-88F90DCE7B9A}"/>
              </a:ext>
            </a:extLst>
          </p:cNvPr>
          <p:cNvSpPr txBox="1"/>
          <p:nvPr/>
        </p:nvSpPr>
        <p:spPr>
          <a:xfrm>
            <a:off x="8305176" y="4252414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8E487E-DB2A-411F-A2D7-B20C6498F7D7}"/>
              </a:ext>
            </a:extLst>
          </p:cNvPr>
          <p:cNvSpPr txBox="1"/>
          <p:nvPr/>
        </p:nvSpPr>
        <p:spPr>
          <a:xfrm>
            <a:off x="7398247" y="4962199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6115B-397C-4E3F-A26E-E8616DCFAC1D}"/>
              </a:ext>
            </a:extLst>
          </p:cNvPr>
          <p:cNvSpPr txBox="1"/>
          <p:nvPr/>
        </p:nvSpPr>
        <p:spPr>
          <a:xfrm>
            <a:off x="6491318" y="5269976"/>
            <a:ext cx="1244668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L 도형 93">
            <a:extLst>
              <a:ext uri="{FF2B5EF4-FFF2-40B4-BE49-F238E27FC236}">
                <a16:creationId xmlns:a16="http://schemas.microsoft.com/office/drawing/2014/main" id="{DFF6C969-953B-4F4A-8B75-26696F862C13}"/>
              </a:ext>
            </a:extLst>
          </p:cNvPr>
          <p:cNvSpPr/>
          <p:nvPr/>
        </p:nvSpPr>
        <p:spPr>
          <a:xfrm rot="13500000">
            <a:off x="2963400" y="4151820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 도형 95">
            <a:extLst>
              <a:ext uri="{FF2B5EF4-FFF2-40B4-BE49-F238E27FC236}">
                <a16:creationId xmlns:a16="http://schemas.microsoft.com/office/drawing/2014/main" id="{F747F19A-5D1D-4360-BEFE-FE4B88723389}"/>
              </a:ext>
            </a:extLst>
          </p:cNvPr>
          <p:cNvSpPr/>
          <p:nvPr/>
        </p:nvSpPr>
        <p:spPr>
          <a:xfrm rot="13500000">
            <a:off x="2963400" y="4891785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 도형 96">
            <a:extLst>
              <a:ext uri="{FF2B5EF4-FFF2-40B4-BE49-F238E27FC236}">
                <a16:creationId xmlns:a16="http://schemas.microsoft.com/office/drawing/2014/main" id="{5B15DAB9-66E5-45E7-9B09-7147D496414B}"/>
              </a:ext>
            </a:extLst>
          </p:cNvPr>
          <p:cNvSpPr/>
          <p:nvPr/>
        </p:nvSpPr>
        <p:spPr>
          <a:xfrm rot="13500000">
            <a:off x="2963400" y="5631749"/>
            <a:ext cx="200684" cy="203089"/>
          </a:xfrm>
          <a:prstGeom prst="corner">
            <a:avLst>
              <a:gd name="adj1" fmla="val 31481"/>
              <a:gd name="adj2" fmla="val 288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A85DD16-26A0-4BB8-A91C-0841BE6A11A0}"/>
              </a:ext>
            </a:extLst>
          </p:cNvPr>
          <p:cNvGrpSpPr/>
          <p:nvPr/>
        </p:nvGrpSpPr>
        <p:grpSpPr>
          <a:xfrm>
            <a:off x="3221709" y="4676653"/>
            <a:ext cx="2570549" cy="633352"/>
            <a:chOff x="8972814" y="4430498"/>
            <a:chExt cx="2570549" cy="6333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186C58-C839-40F5-8E66-FFC94AAE48B9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995E4B-E4DE-4958-B0D4-5347EB069FA1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4C0DDE3-6BB9-43CA-AFA4-8354D8E60D7C}"/>
              </a:ext>
            </a:extLst>
          </p:cNvPr>
          <p:cNvGrpSpPr/>
          <p:nvPr/>
        </p:nvGrpSpPr>
        <p:grpSpPr>
          <a:xfrm>
            <a:off x="3236920" y="3936688"/>
            <a:ext cx="2570549" cy="633352"/>
            <a:chOff x="8972814" y="4430498"/>
            <a:chExt cx="2570549" cy="6333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AEA1E2-385C-4795-BE65-DC3D92A2F856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D84385-8C89-4238-9C45-541776108076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C1F7133-3CBC-4E32-9A27-548C086F4157}"/>
              </a:ext>
            </a:extLst>
          </p:cNvPr>
          <p:cNvGrpSpPr/>
          <p:nvPr/>
        </p:nvGrpSpPr>
        <p:grpSpPr>
          <a:xfrm>
            <a:off x="3258208" y="5416617"/>
            <a:ext cx="2570549" cy="633352"/>
            <a:chOff x="8972814" y="4430498"/>
            <a:chExt cx="2570549" cy="63335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DDB9C8-2D3E-4691-BDC2-CD5EFA6F6888}"/>
                </a:ext>
              </a:extLst>
            </p:cNvPr>
            <p:cNvSpPr txBox="1"/>
            <p:nvPr/>
          </p:nvSpPr>
          <p:spPr>
            <a:xfrm>
              <a:off x="8972814" y="4430498"/>
              <a:ext cx="25705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0B0225-67BF-4143-BDD5-C5CF67BA8B04}"/>
                </a:ext>
              </a:extLst>
            </p:cNvPr>
            <p:cNvSpPr txBox="1"/>
            <p:nvPr/>
          </p:nvSpPr>
          <p:spPr>
            <a:xfrm>
              <a:off x="8972814" y="4648352"/>
              <a:ext cx="2570549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 add text add text 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26300584-C64F-4835-BAB1-FFE67D74F142}"/>
              </a:ext>
            </a:extLst>
          </p:cNvPr>
          <p:cNvGrpSpPr/>
          <p:nvPr/>
        </p:nvGrpSpPr>
        <p:grpSpPr>
          <a:xfrm>
            <a:off x="3741176" y="2106694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F7D733C6-D8F6-4780-85F3-722C9923C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8E336779-1A52-40A7-BFB3-3FA16868FAE5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FF9AD795-DC4A-4A34-B53C-7050F0C7DAB3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F778C1A5-BD99-470F-B1A7-D4B3BF7F7595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12">
                <a:extLst>
                  <a:ext uri="{FF2B5EF4-FFF2-40B4-BE49-F238E27FC236}">
                    <a16:creationId xmlns:a16="http://schemas.microsoft.com/office/drawing/2014/main" id="{34E6BC09-6092-4B36-9EB6-2C743CC4E22D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8DC6E705-582C-4E34-97FC-34B592B2AA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D7430AAF-66CE-4999-B553-D62361701E48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74A86A-1F67-4289-90BE-3410DDF1ED9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350DEC-90B3-494D-A1AA-13324E93D27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3" name="Oval 27">
            <a:extLst>
              <a:ext uri="{FF2B5EF4-FFF2-40B4-BE49-F238E27FC236}">
                <a16:creationId xmlns:a16="http://schemas.microsoft.com/office/drawing/2014/main" id="{9C28430E-B5C6-4F8A-B4DB-AA3DF4A7B8E3}"/>
              </a:ext>
            </a:extLst>
          </p:cNvPr>
          <p:cNvSpPr/>
          <p:nvPr/>
        </p:nvSpPr>
        <p:spPr>
          <a:xfrm>
            <a:off x="9787903" y="1915226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12DB02BF-DEE3-4DFE-B490-46D833C0F5CC}"/>
              </a:ext>
            </a:extLst>
          </p:cNvPr>
          <p:cNvSpPr/>
          <p:nvPr/>
        </p:nvSpPr>
        <p:spPr>
          <a:xfrm>
            <a:off x="9928296" y="208920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5" name="Group 29">
            <a:extLst>
              <a:ext uri="{FF2B5EF4-FFF2-40B4-BE49-F238E27FC236}">
                <a16:creationId xmlns:a16="http://schemas.microsoft.com/office/drawing/2014/main" id="{CFC8E20E-B84D-497E-A47E-1BEB00975ABE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F9706C-E147-494F-B387-B085D62E16B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B41C45-08FC-4CC6-B1D7-8D01AA5711C9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8" name="Oval 32">
            <a:extLst>
              <a:ext uri="{FF2B5EF4-FFF2-40B4-BE49-F238E27FC236}">
                <a16:creationId xmlns:a16="http://schemas.microsoft.com/office/drawing/2014/main" id="{2CE212BB-C74E-4F05-B02C-FB6C57C2A8CF}"/>
              </a:ext>
            </a:extLst>
          </p:cNvPr>
          <p:cNvSpPr/>
          <p:nvPr/>
        </p:nvSpPr>
        <p:spPr>
          <a:xfrm>
            <a:off x="9787903" y="4444037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484FAAF7-9D5B-4F61-A0E7-2EEDC1E8316B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019171-CCC5-410D-827F-2D3249AF4C09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A3BD68-16DB-4DD7-9DEE-58A12055A855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Oval 36">
            <a:extLst>
              <a:ext uri="{FF2B5EF4-FFF2-40B4-BE49-F238E27FC236}">
                <a16:creationId xmlns:a16="http://schemas.microsoft.com/office/drawing/2014/main" id="{75E3A0F0-DFBA-4C4F-9F60-26FA335126CD}"/>
              </a:ext>
            </a:extLst>
          </p:cNvPr>
          <p:cNvSpPr/>
          <p:nvPr/>
        </p:nvSpPr>
        <p:spPr>
          <a:xfrm>
            <a:off x="1884509" y="1924118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" name="Group 37">
            <a:extLst>
              <a:ext uri="{FF2B5EF4-FFF2-40B4-BE49-F238E27FC236}">
                <a16:creationId xmlns:a16="http://schemas.microsoft.com/office/drawing/2014/main" id="{881C2EDD-A0A2-4747-8F58-F416A746A0EC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D7724A-8396-42A5-99BE-753B1C79744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8DE771-973D-4368-8481-049C7912CF5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Oval 40">
            <a:extLst>
              <a:ext uri="{FF2B5EF4-FFF2-40B4-BE49-F238E27FC236}">
                <a16:creationId xmlns:a16="http://schemas.microsoft.com/office/drawing/2014/main" id="{8872235C-D90F-4EC0-868B-69FED00AC859}"/>
              </a:ext>
            </a:extLst>
          </p:cNvPr>
          <p:cNvSpPr/>
          <p:nvPr/>
        </p:nvSpPr>
        <p:spPr>
          <a:xfrm>
            <a:off x="1884509" y="4452930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063B2037-FB95-46F6-AFDD-02C9B4D1C726}"/>
              </a:ext>
            </a:extLst>
          </p:cNvPr>
          <p:cNvSpPr/>
          <p:nvPr/>
        </p:nvSpPr>
        <p:spPr>
          <a:xfrm rot="20700000">
            <a:off x="1998970" y="457933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5239F38D-52C0-4E1F-8562-93E067112721}"/>
              </a:ext>
            </a:extLst>
          </p:cNvPr>
          <p:cNvSpPr/>
          <p:nvPr/>
        </p:nvSpPr>
        <p:spPr>
          <a:xfrm>
            <a:off x="9901560" y="4560530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8FED93ED-236D-450C-9196-1A815426812D}"/>
              </a:ext>
            </a:extLst>
          </p:cNvPr>
          <p:cNvSpPr/>
          <p:nvPr/>
        </p:nvSpPr>
        <p:spPr>
          <a:xfrm>
            <a:off x="1987532" y="201468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D3D3782C-E124-4937-BD3C-C1ADF1E04F29}"/>
              </a:ext>
            </a:extLst>
          </p:cNvPr>
          <p:cNvGrpSpPr/>
          <p:nvPr/>
        </p:nvGrpSpPr>
        <p:grpSpPr>
          <a:xfrm>
            <a:off x="5396784" y="2778453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46">
              <a:extLst>
                <a:ext uri="{FF2B5EF4-FFF2-40B4-BE49-F238E27FC236}">
                  <a16:creationId xmlns:a16="http://schemas.microsoft.com/office/drawing/2014/main" id="{F51EB9B5-7EF2-42E2-A091-6D332435524B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7">
              <a:extLst>
                <a:ext uri="{FF2B5EF4-FFF2-40B4-BE49-F238E27FC236}">
                  <a16:creationId xmlns:a16="http://schemas.microsoft.com/office/drawing/2014/main" id="{A1185AC5-5498-4E38-8FCF-56FF8D92F973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D227E3-645A-44F4-9588-CBF153207441}"/>
              </a:ext>
            </a:extLst>
          </p:cNvPr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8EEE1F59-D146-44F2-9194-BB70921DEE0D}"/>
              </a:ext>
            </a:extLst>
          </p:cNvPr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47DB22-96FD-4F79-BAF6-B9E2CEB0A1AB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2AC64E-0F58-411C-A044-E2628B85AB4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3">
            <a:extLst>
              <a:ext uri="{FF2B5EF4-FFF2-40B4-BE49-F238E27FC236}">
                <a16:creationId xmlns:a16="http://schemas.microsoft.com/office/drawing/2014/main" id="{838C56A3-8B13-46CB-99C8-DF3798B72A92}"/>
              </a:ext>
            </a:extLst>
          </p:cNvPr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9F5253-4377-4903-ACD8-BDBAA277325C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C41774-040E-45D0-8EC3-23B1632B6AF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26BDF44A-A3B4-4038-988F-954714DD8CF1}"/>
              </a:ext>
            </a:extLst>
          </p:cNvPr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D42D7E-59F0-4E35-BD4B-D9FD7B114F3F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C43D4B-3E4E-4193-A6DA-7D2B7B0B331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98F135E-64D4-4D1B-9A56-92DD8C1E386A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3A3F0362-B068-40B9-846D-8B91C354FF3A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4A639C55-341B-4ADB-A34D-D9CE86131322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7407C837-1398-4A60-B2DE-12AFA4FBF3B2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180F72CF-98FF-40BD-A66E-6E4DE6CAACB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059ECC0-FD84-4BB4-99BF-DC43AD076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8177"/>
              </p:ext>
            </p:extLst>
          </p:nvPr>
        </p:nvGraphicFramePr>
        <p:xfrm>
          <a:off x="931818" y="3047169"/>
          <a:ext cx="10314072" cy="31134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Rectangle 7">
            <a:extLst>
              <a:ext uri="{FF2B5EF4-FFF2-40B4-BE49-F238E27FC236}">
                <a16:creationId xmlns:a16="http://schemas.microsoft.com/office/drawing/2014/main" id="{B000AE83-B321-4C91-BABE-3AD35FB15334}"/>
              </a:ext>
            </a:extLst>
          </p:cNvPr>
          <p:cNvSpPr/>
          <p:nvPr/>
        </p:nvSpPr>
        <p:spPr>
          <a:xfrm>
            <a:off x="4355363" y="2194680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B47D5FE9-764D-4B79-A385-E086F403E46C}"/>
              </a:ext>
            </a:extLst>
          </p:cNvPr>
          <p:cNvSpPr/>
          <p:nvPr/>
        </p:nvSpPr>
        <p:spPr>
          <a:xfrm>
            <a:off x="4787363" y="1761025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DDE096-1857-4F6B-AA88-7127CD483D03}"/>
              </a:ext>
            </a:extLst>
          </p:cNvPr>
          <p:cNvSpPr txBox="1"/>
          <p:nvPr/>
        </p:nvSpPr>
        <p:spPr>
          <a:xfrm>
            <a:off x="4662984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779A32-089A-4CF0-82B1-1C422C920DCB}"/>
              </a:ext>
            </a:extLst>
          </p:cNvPr>
          <p:cNvSpPr txBox="1"/>
          <p:nvPr/>
        </p:nvSpPr>
        <p:spPr>
          <a:xfrm>
            <a:off x="4816663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752069C-E3DB-42B0-BF55-D2F7EA685E3F}"/>
              </a:ext>
            </a:extLst>
          </p:cNvPr>
          <p:cNvSpPr/>
          <p:nvPr/>
        </p:nvSpPr>
        <p:spPr>
          <a:xfrm>
            <a:off x="4355363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9" name="Rectangle 47">
            <a:extLst>
              <a:ext uri="{FF2B5EF4-FFF2-40B4-BE49-F238E27FC236}">
                <a16:creationId xmlns:a16="http://schemas.microsoft.com/office/drawing/2014/main" id="{40B0A40D-F6E1-4D24-AE78-EBB6B4D3EE16}"/>
              </a:ext>
            </a:extLst>
          </p:cNvPr>
          <p:cNvSpPr/>
          <p:nvPr/>
        </p:nvSpPr>
        <p:spPr>
          <a:xfrm>
            <a:off x="7815241" y="2194680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30" name="Oval 48">
            <a:extLst>
              <a:ext uri="{FF2B5EF4-FFF2-40B4-BE49-F238E27FC236}">
                <a16:creationId xmlns:a16="http://schemas.microsoft.com/office/drawing/2014/main" id="{DB055C02-9476-490C-92E2-0601018F822C}"/>
              </a:ext>
            </a:extLst>
          </p:cNvPr>
          <p:cNvSpPr/>
          <p:nvPr/>
        </p:nvSpPr>
        <p:spPr>
          <a:xfrm>
            <a:off x="8247241" y="1761025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808BE5-4719-4956-8D62-CEF664522EDD}"/>
              </a:ext>
            </a:extLst>
          </p:cNvPr>
          <p:cNvSpPr txBox="1"/>
          <p:nvPr/>
        </p:nvSpPr>
        <p:spPr>
          <a:xfrm>
            <a:off x="812286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55DDDB-1672-41DD-9838-AE9CD28730AB}"/>
              </a:ext>
            </a:extLst>
          </p:cNvPr>
          <p:cNvSpPr txBox="1"/>
          <p:nvPr/>
        </p:nvSpPr>
        <p:spPr>
          <a:xfrm>
            <a:off x="8276541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46">
            <a:extLst>
              <a:ext uri="{FF2B5EF4-FFF2-40B4-BE49-F238E27FC236}">
                <a16:creationId xmlns:a16="http://schemas.microsoft.com/office/drawing/2014/main" id="{C38485AD-31F3-4BDD-9D82-5048E0F9CAF3}"/>
              </a:ext>
            </a:extLst>
          </p:cNvPr>
          <p:cNvSpPr/>
          <p:nvPr/>
        </p:nvSpPr>
        <p:spPr>
          <a:xfrm>
            <a:off x="781524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Rectangle 43">
            <a:extLst>
              <a:ext uri="{FF2B5EF4-FFF2-40B4-BE49-F238E27FC236}">
                <a16:creationId xmlns:a16="http://schemas.microsoft.com/office/drawing/2014/main" id="{BDC3AE30-05E7-4C50-9BDF-8EEAA2EE1788}"/>
              </a:ext>
            </a:extLst>
          </p:cNvPr>
          <p:cNvSpPr/>
          <p:nvPr/>
        </p:nvSpPr>
        <p:spPr>
          <a:xfrm>
            <a:off x="6085302" y="2194680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35" name="Oval 44">
            <a:extLst>
              <a:ext uri="{FF2B5EF4-FFF2-40B4-BE49-F238E27FC236}">
                <a16:creationId xmlns:a16="http://schemas.microsoft.com/office/drawing/2014/main" id="{092C5D2A-7840-44DA-81EA-31DA7D16511F}"/>
              </a:ext>
            </a:extLst>
          </p:cNvPr>
          <p:cNvSpPr/>
          <p:nvPr/>
        </p:nvSpPr>
        <p:spPr>
          <a:xfrm>
            <a:off x="6517302" y="1761025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FE2403-314B-459A-B30C-31868BD9B692}"/>
              </a:ext>
            </a:extLst>
          </p:cNvPr>
          <p:cNvSpPr txBox="1"/>
          <p:nvPr/>
        </p:nvSpPr>
        <p:spPr>
          <a:xfrm>
            <a:off x="6392923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84EBC8-2F3E-4527-B5C9-9533356D57F1}"/>
              </a:ext>
            </a:extLst>
          </p:cNvPr>
          <p:cNvSpPr txBox="1"/>
          <p:nvPr/>
        </p:nvSpPr>
        <p:spPr>
          <a:xfrm>
            <a:off x="6546602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42">
            <a:extLst>
              <a:ext uri="{FF2B5EF4-FFF2-40B4-BE49-F238E27FC236}">
                <a16:creationId xmlns:a16="http://schemas.microsoft.com/office/drawing/2014/main" id="{72AC9DF4-9C21-4977-92CE-623B2DEB57AA}"/>
              </a:ext>
            </a:extLst>
          </p:cNvPr>
          <p:cNvSpPr/>
          <p:nvPr/>
        </p:nvSpPr>
        <p:spPr>
          <a:xfrm>
            <a:off x="6085302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9" name="Rectangle 51">
            <a:extLst>
              <a:ext uri="{FF2B5EF4-FFF2-40B4-BE49-F238E27FC236}">
                <a16:creationId xmlns:a16="http://schemas.microsoft.com/office/drawing/2014/main" id="{66CF2F27-F728-45F1-A3F6-F82485B5631C}"/>
              </a:ext>
            </a:extLst>
          </p:cNvPr>
          <p:cNvSpPr/>
          <p:nvPr/>
        </p:nvSpPr>
        <p:spPr>
          <a:xfrm>
            <a:off x="9545181" y="2194680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40" name="Oval 52">
            <a:extLst>
              <a:ext uri="{FF2B5EF4-FFF2-40B4-BE49-F238E27FC236}">
                <a16:creationId xmlns:a16="http://schemas.microsoft.com/office/drawing/2014/main" id="{FA71ADBA-83AB-4355-9487-1A2C60FC5BE1}"/>
              </a:ext>
            </a:extLst>
          </p:cNvPr>
          <p:cNvSpPr/>
          <p:nvPr/>
        </p:nvSpPr>
        <p:spPr>
          <a:xfrm>
            <a:off x="9977181" y="1719326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B1D54B-1615-4D0E-8CC8-6E111E43E432}"/>
              </a:ext>
            </a:extLst>
          </p:cNvPr>
          <p:cNvSpPr txBox="1"/>
          <p:nvPr/>
        </p:nvSpPr>
        <p:spPr>
          <a:xfrm>
            <a:off x="985280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88487-A845-4E8C-8732-2A64E47383F7}"/>
              </a:ext>
            </a:extLst>
          </p:cNvPr>
          <p:cNvSpPr txBox="1"/>
          <p:nvPr/>
        </p:nvSpPr>
        <p:spPr>
          <a:xfrm>
            <a:off x="10006481" y="1933272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Rectangle 50">
            <a:extLst>
              <a:ext uri="{FF2B5EF4-FFF2-40B4-BE49-F238E27FC236}">
                <a16:creationId xmlns:a16="http://schemas.microsoft.com/office/drawing/2014/main" id="{D028F0D0-1CBC-45F1-A2F5-4DC402051F08}"/>
              </a:ext>
            </a:extLst>
          </p:cNvPr>
          <p:cNvSpPr/>
          <p:nvPr/>
        </p:nvSpPr>
        <p:spPr>
          <a:xfrm>
            <a:off x="954518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FC1DA0-02C1-474C-86D3-D6466F7A77EB}"/>
              </a:ext>
            </a:extLst>
          </p:cNvPr>
          <p:cNvGrpSpPr/>
          <p:nvPr/>
        </p:nvGrpSpPr>
        <p:grpSpPr>
          <a:xfrm>
            <a:off x="4760229" y="2993045"/>
            <a:ext cx="947383" cy="2038751"/>
            <a:chOff x="4760229" y="2993045"/>
            <a:chExt cx="947383" cy="2038751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90F6823C-A76B-4285-A7C6-922D96575EC0}"/>
                </a:ext>
              </a:extLst>
            </p:cNvPr>
            <p:cNvSpPr/>
            <p:nvPr/>
          </p:nvSpPr>
          <p:spPr>
            <a:xfrm rot="2771423" flipH="1">
              <a:off x="5066757" y="4390942"/>
              <a:ext cx="334327" cy="9473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EE930622-683A-4255-A893-AF9569793A27}"/>
                </a:ext>
              </a:extLst>
            </p:cNvPr>
            <p:cNvSpPr/>
            <p:nvPr/>
          </p:nvSpPr>
          <p:spPr>
            <a:xfrm rot="18828577">
              <a:off x="5066756" y="2686518"/>
              <a:ext cx="334327" cy="9473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7F84E17-DE4B-422A-86DF-F9231ECF14CC}"/>
              </a:ext>
            </a:extLst>
          </p:cNvPr>
          <p:cNvGrpSpPr/>
          <p:nvPr/>
        </p:nvGrpSpPr>
        <p:grpSpPr>
          <a:xfrm>
            <a:off x="6535185" y="2991018"/>
            <a:ext cx="947383" cy="2038751"/>
            <a:chOff x="6535185" y="2991018"/>
            <a:chExt cx="947383" cy="2038751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468CB3AA-FA20-41CA-A0F1-712423399261}"/>
                </a:ext>
              </a:extLst>
            </p:cNvPr>
            <p:cNvSpPr/>
            <p:nvPr/>
          </p:nvSpPr>
          <p:spPr>
            <a:xfrm rot="18828577">
              <a:off x="6841712" y="4388915"/>
              <a:ext cx="334327" cy="94738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7B1D40E-8D01-4AC7-ABD5-B662712908F9}"/>
                </a:ext>
              </a:extLst>
            </p:cNvPr>
            <p:cNvSpPr/>
            <p:nvPr/>
          </p:nvSpPr>
          <p:spPr>
            <a:xfrm rot="2771423" flipH="1">
              <a:off x="6841713" y="2684491"/>
              <a:ext cx="334327" cy="94738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원형: 비어 있음 8">
            <a:extLst>
              <a:ext uri="{FF2B5EF4-FFF2-40B4-BE49-F238E27FC236}">
                <a16:creationId xmlns:a16="http://schemas.microsoft.com/office/drawing/2014/main" id="{7AEE0BF3-D00C-4B8E-AEC0-CC4C73E62C43}"/>
              </a:ext>
            </a:extLst>
          </p:cNvPr>
          <p:cNvSpPr>
            <a:spLocks noChangeAspect="1"/>
          </p:cNvSpPr>
          <p:nvPr/>
        </p:nvSpPr>
        <p:spPr>
          <a:xfrm>
            <a:off x="4655315" y="2528366"/>
            <a:ext cx="2964056" cy="2964056"/>
          </a:xfrm>
          <a:prstGeom prst="donut">
            <a:avLst>
              <a:gd name="adj" fmla="val 177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77EC4833-5A11-47D1-9675-1D7EEFA86E38}"/>
              </a:ext>
            </a:extLst>
          </p:cNvPr>
          <p:cNvSpPr/>
          <p:nvPr/>
        </p:nvSpPr>
        <p:spPr>
          <a:xfrm rot="18935657" flipV="1">
            <a:off x="4070149" y="3161289"/>
            <a:ext cx="1672124" cy="1680316"/>
          </a:xfrm>
          <a:custGeom>
            <a:avLst/>
            <a:gdLst>
              <a:gd name="connsiteX0" fmla="*/ 1626963 w 1672124"/>
              <a:gd name="connsiteY0" fmla="*/ 1680316 h 1680316"/>
              <a:gd name="connsiteX1" fmla="*/ 1627129 w 1672124"/>
              <a:gd name="connsiteY1" fmla="*/ 1676871 h 1680316"/>
              <a:gd name="connsiteX2" fmla="*/ 1595607 w 1672124"/>
              <a:gd name="connsiteY2" fmla="*/ 1633059 h 1680316"/>
              <a:gd name="connsiteX3" fmla="*/ 1499536 w 1672124"/>
              <a:gd name="connsiteY3" fmla="*/ 1223931 h 1680316"/>
              <a:gd name="connsiteX4" fmla="*/ 1666762 w 1672124"/>
              <a:gd name="connsiteY4" fmla="*/ 749958 h 1680316"/>
              <a:gd name="connsiteX5" fmla="*/ 1672039 w 1672124"/>
              <a:gd name="connsiteY5" fmla="*/ 745528 h 1680316"/>
              <a:gd name="connsiteX6" fmla="*/ 1672124 w 1672124"/>
              <a:gd name="connsiteY6" fmla="*/ 743778 h 1680316"/>
              <a:gd name="connsiteX7" fmla="*/ 955200 w 1672124"/>
              <a:gd name="connsiteY7" fmla="*/ 139734 h 1680316"/>
              <a:gd name="connsiteX8" fmla="*/ 938164 w 1672124"/>
              <a:gd name="connsiteY8" fmla="*/ 0 h 1680316"/>
              <a:gd name="connsiteX9" fmla="*/ 935350 w 1672124"/>
              <a:gd name="connsiteY9" fmla="*/ 3214 h 1680316"/>
              <a:gd name="connsiteX10" fmla="*/ 458010 w 1672124"/>
              <a:gd name="connsiteY10" fmla="*/ 160572 h 1680316"/>
              <a:gd name="connsiteX11" fmla="*/ 50962 w 1672124"/>
              <a:gd name="connsiteY11" fmla="*/ 56035 h 1680316"/>
              <a:gd name="connsiteX12" fmla="*/ 0 w 1672124"/>
              <a:gd name="connsiteY12" fmla="*/ 17739 h 1680316"/>
              <a:gd name="connsiteX13" fmla="*/ 12130 w 1672124"/>
              <a:gd name="connsiteY13" fmla="*/ 181984 h 1680316"/>
              <a:gd name="connsiteX14" fmla="*/ 1626963 w 1672124"/>
              <a:gd name="connsiteY14" fmla="*/ 1680316 h 16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2124" h="1680316">
                <a:moveTo>
                  <a:pt x="1626963" y="1680316"/>
                </a:moveTo>
                <a:lnTo>
                  <a:pt x="1627129" y="1676871"/>
                </a:lnTo>
                <a:lnTo>
                  <a:pt x="1595607" y="1633059"/>
                </a:lnTo>
                <a:cubicBezTo>
                  <a:pt x="1533194" y="1527570"/>
                  <a:pt x="1496239" y="1382859"/>
                  <a:pt x="1499536" y="1223931"/>
                </a:cubicBezTo>
                <a:cubicBezTo>
                  <a:pt x="1503658" y="1025271"/>
                  <a:pt x="1569698" y="851415"/>
                  <a:pt x="1666762" y="749958"/>
                </a:cubicBezTo>
                <a:lnTo>
                  <a:pt x="1672039" y="745528"/>
                </a:lnTo>
                <a:lnTo>
                  <a:pt x="1672124" y="743778"/>
                </a:lnTo>
                <a:cubicBezTo>
                  <a:pt x="1318642" y="726733"/>
                  <a:pt x="1029042" y="473608"/>
                  <a:pt x="955200" y="139734"/>
                </a:cubicBezTo>
                <a:lnTo>
                  <a:pt x="938164" y="0"/>
                </a:lnTo>
                <a:lnTo>
                  <a:pt x="935350" y="3214"/>
                </a:lnTo>
                <a:cubicBezTo>
                  <a:pt x="831901" y="98152"/>
                  <a:pt x="656713" y="160572"/>
                  <a:pt x="458010" y="160572"/>
                </a:cubicBezTo>
                <a:cubicBezTo>
                  <a:pt x="299048" y="160572"/>
                  <a:pt x="155135" y="120623"/>
                  <a:pt x="50962" y="56035"/>
                </a:cubicBezTo>
                <a:lnTo>
                  <a:pt x="0" y="17739"/>
                </a:lnTo>
                <a:lnTo>
                  <a:pt x="12130" y="181984"/>
                </a:lnTo>
                <a:cubicBezTo>
                  <a:pt x="112337" y="999449"/>
                  <a:pt x="788470" y="1639883"/>
                  <a:pt x="1626963" y="1680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D5D4528-947D-4642-AA1C-54F28E5DB24B}"/>
              </a:ext>
            </a:extLst>
          </p:cNvPr>
          <p:cNvSpPr/>
          <p:nvPr/>
        </p:nvSpPr>
        <p:spPr>
          <a:xfrm rot="2664343" flipH="1" flipV="1">
            <a:off x="6500523" y="3159262"/>
            <a:ext cx="1672124" cy="1680316"/>
          </a:xfrm>
          <a:custGeom>
            <a:avLst/>
            <a:gdLst>
              <a:gd name="connsiteX0" fmla="*/ 1626963 w 1672124"/>
              <a:gd name="connsiteY0" fmla="*/ 1680316 h 1680316"/>
              <a:gd name="connsiteX1" fmla="*/ 1627129 w 1672124"/>
              <a:gd name="connsiteY1" fmla="*/ 1676871 h 1680316"/>
              <a:gd name="connsiteX2" fmla="*/ 1595607 w 1672124"/>
              <a:gd name="connsiteY2" fmla="*/ 1633059 h 1680316"/>
              <a:gd name="connsiteX3" fmla="*/ 1499536 w 1672124"/>
              <a:gd name="connsiteY3" fmla="*/ 1223931 h 1680316"/>
              <a:gd name="connsiteX4" fmla="*/ 1666762 w 1672124"/>
              <a:gd name="connsiteY4" fmla="*/ 749958 h 1680316"/>
              <a:gd name="connsiteX5" fmla="*/ 1672039 w 1672124"/>
              <a:gd name="connsiteY5" fmla="*/ 745528 h 1680316"/>
              <a:gd name="connsiteX6" fmla="*/ 1672124 w 1672124"/>
              <a:gd name="connsiteY6" fmla="*/ 743778 h 1680316"/>
              <a:gd name="connsiteX7" fmla="*/ 955200 w 1672124"/>
              <a:gd name="connsiteY7" fmla="*/ 139734 h 1680316"/>
              <a:gd name="connsiteX8" fmla="*/ 938164 w 1672124"/>
              <a:gd name="connsiteY8" fmla="*/ 0 h 1680316"/>
              <a:gd name="connsiteX9" fmla="*/ 935350 w 1672124"/>
              <a:gd name="connsiteY9" fmla="*/ 3214 h 1680316"/>
              <a:gd name="connsiteX10" fmla="*/ 458010 w 1672124"/>
              <a:gd name="connsiteY10" fmla="*/ 160572 h 1680316"/>
              <a:gd name="connsiteX11" fmla="*/ 50962 w 1672124"/>
              <a:gd name="connsiteY11" fmla="*/ 56035 h 1680316"/>
              <a:gd name="connsiteX12" fmla="*/ 0 w 1672124"/>
              <a:gd name="connsiteY12" fmla="*/ 17739 h 1680316"/>
              <a:gd name="connsiteX13" fmla="*/ 12130 w 1672124"/>
              <a:gd name="connsiteY13" fmla="*/ 181984 h 1680316"/>
              <a:gd name="connsiteX14" fmla="*/ 1626963 w 1672124"/>
              <a:gd name="connsiteY14" fmla="*/ 1680316 h 16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2124" h="1680316">
                <a:moveTo>
                  <a:pt x="1626963" y="1680316"/>
                </a:moveTo>
                <a:lnTo>
                  <a:pt x="1627129" y="1676871"/>
                </a:lnTo>
                <a:lnTo>
                  <a:pt x="1595607" y="1633059"/>
                </a:lnTo>
                <a:cubicBezTo>
                  <a:pt x="1533194" y="1527570"/>
                  <a:pt x="1496239" y="1382859"/>
                  <a:pt x="1499536" y="1223931"/>
                </a:cubicBezTo>
                <a:cubicBezTo>
                  <a:pt x="1503658" y="1025271"/>
                  <a:pt x="1569698" y="851415"/>
                  <a:pt x="1666762" y="749958"/>
                </a:cubicBezTo>
                <a:lnTo>
                  <a:pt x="1672039" y="745528"/>
                </a:lnTo>
                <a:lnTo>
                  <a:pt x="1672124" y="743778"/>
                </a:lnTo>
                <a:cubicBezTo>
                  <a:pt x="1318642" y="726733"/>
                  <a:pt x="1029042" y="473608"/>
                  <a:pt x="955200" y="139734"/>
                </a:cubicBezTo>
                <a:lnTo>
                  <a:pt x="938164" y="0"/>
                </a:lnTo>
                <a:lnTo>
                  <a:pt x="935350" y="3214"/>
                </a:lnTo>
                <a:cubicBezTo>
                  <a:pt x="831901" y="98152"/>
                  <a:pt x="656713" y="160572"/>
                  <a:pt x="458010" y="160572"/>
                </a:cubicBezTo>
                <a:cubicBezTo>
                  <a:pt x="299048" y="160572"/>
                  <a:pt x="155135" y="120623"/>
                  <a:pt x="50962" y="56035"/>
                </a:cubicBezTo>
                <a:lnTo>
                  <a:pt x="0" y="17739"/>
                </a:lnTo>
                <a:lnTo>
                  <a:pt x="12130" y="181984"/>
                </a:lnTo>
                <a:cubicBezTo>
                  <a:pt x="112337" y="999449"/>
                  <a:pt x="788470" y="1639883"/>
                  <a:pt x="1626963" y="16803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7CFBB-936F-4D89-A23A-A6EB9788BA76}"/>
              </a:ext>
            </a:extLst>
          </p:cNvPr>
          <p:cNvSpPr txBox="1"/>
          <p:nvPr/>
        </p:nvSpPr>
        <p:spPr>
          <a:xfrm rot="16200000">
            <a:off x="4454152" y="2660394"/>
            <a:ext cx="3260055" cy="270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6D0432-167A-4C45-A8B5-1B5EB892FB3B}"/>
              </a:ext>
            </a:extLst>
          </p:cNvPr>
          <p:cNvSpPr txBox="1"/>
          <p:nvPr/>
        </p:nvSpPr>
        <p:spPr>
          <a:xfrm rot="5400000">
            <a:off x="4553952" y="2660394"/>
            <a:ext cx="3260055" cy="270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9996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CE770D91-AECB-4F97-85DB-1F2E9217B391}"/>
              </a:ext>
            </a:extLst>
          </p:cNvPr>
          <p:cNvGrpSpPr/>
          <p:nvPr/>
        </p:nvGrpSpPr>
        <p:grpSpPr>
          <a:xfrm>
            <a:off x="762947" y="1822515"/>
            <a:ext cx="4043549" cy="728318"/>
            <a:chOff x="467544" y="1628800"/>
            <a:chExt cx="2795302" cy="7283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69C76B-00F5-4A30-A67F-7F8836440EE3}"/>
                </a:ext>
              </a:extLst>
            </p:cNvPr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7E1C41-4D67-4201-886D-B2149FE3697B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97D1A25E-BFA7-4538-B6EA-49D50244E2DD}"/>
              </a:ext>
            </a:extLst>
          </p:cNvPr>
          <p:cNvGrpSpPr/>
          <p:nvPr/>
        </p:nvGrpSpPr>
        <p:grpSpPr>
          <a:xfrm>
            <a:off x="1352364" y="5469833"/>
            <a:ext cx="3454132" cy="728318"/>
            <a:chOff x="467544" y="5498541"/>
            <a:chExt cx="2795302" cy="7283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2EF93F-09A7-49D4-9182-D00587D2ED06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7F9755-C788-4C7B-B92B-9B42195F0179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6B8C603E-F651-4094-807B-9F22018DAABF}"/>
              </a:ext>
            </a:extLst>
          </p:cNvPr>
          <p:cNvGrpSpPr/>
          <p:nvPr/>
        </p:nvGrpSpPr>
        <p:grpSpPr>
          <a:xfrm>
            <a:off x="7385505" y="1822515"/>
            <a:ext cx="4043549" cy="728318"/>
            <a:chOff x="5841856" y="1628800"/>
            <a:chExt cx="2795302" cy="7283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6369A8-092A-4FD0-8161-B7CF35E4471D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333678-FCB3-4EFF-B10A-8415AAD2382B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">
            <a:extLst>
              <a:ext uri="{FF2B5EF4-FFF2-40B4-BE49-F238E27FC236}">
                <a16:creationId xmlns:a16="http://schemas.microsoft.com/office/drawing/2014/main" id="{05C41F3D-A2E9-47CA-909C-1BBF4C1198FA}"/>
              </a:ext>
            </a:extLst>
          </p:cNvPr>
          <p:cNvGrpSpPr/>
          <p:nvPr/>
        </p:nvGrpSpPr>
        <p:grpSpPr>
          <a:xfrm>
            <a:off x="7385506" y="5469833"/>
            <a:ext cx="3454130" cy="728318"/>
            <a:chOff x="5841856" y="5498541"/>
            <a:chExt cx="2795302" cy="7283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ED2136-B5BD-40EB-92F3-23EEC5D6319E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A907B1-19F0-4696-8C8E-FFEFB893E2D7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84E92EDC-5646-403B-B0F6-851DE969ADA2}"/>
              </a:ext>
            </a:extLst>
          </p:cNvPr>
          <p:cNvCxnSpPr>
            <a:cxnSpLocks/>
          </p:cNvCxnSpPr>
          <p:nvPr/>
        </p:nvCxnSpPr>
        <p:spPr>
          <a:xfrm rot="10800000">
            <a:off x="4946122" y="2086218"/>
            <a:ext cx="485203" cy="43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60E76424-B825-48F9-8EFE-93EC2CE4461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46122" y="5474589"/>
            <a:ext cx="485203" cy="4380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F34AB8DB-BA2D-4F86-B63D-C1520AEA25DC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60675" y="2086218"/>
            <a:ext cx="485203" cy="438032"/>
          </a:xfrm>
          <a:prstGeom prst="bentConnector3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4EBF9A80-673E-4382-8184-B6D3CAE70792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760675" y="5474589"/>
            <a:ext cx="485203" cy="438032"/>
          </a:xfrm>
          <a:prstGeom prst="bentConnector3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42">
            <a:extLst>
              <a:ext uri="{FF2B5EF4-FFF2-40B4-BE49-F238E27FC236}">
                <a16:creationId xmlns:a16="http://schemas.microsoft.com/office/drawing/2014/main" id="{91948EEA-7E7C-48A8-9E37-07822B4F5A80}"/>
              </a:ext>
            </a:extLst>
          </p:cNvPr>
          <p:cNvGrpSpPr/>
          <p:nvPr/>
        </p:nvGrpSpPr>
        <p:grpSpPr>
          <a:xfrm flipH="1">
            <a:off x="995210" y="3711264"/>
            <a:ext cx="2671264" cy="579492"/>
            <a:chOff x="661588" y="5061430"/>
            <a:chExt cx="2671264" cy="579492"/>
          </a:xfrm>
        </p:grpSpPr>
        <p:sp>
          <p:nvSpPr>
            <p:cNvPr id="31" name="Chevron 43">
              <a:extLst>
                <a:ext uri="{FF2B5EF4-FFF2-40B4-BE49-F238E27FC236}">
                  <a16:creationId xmlns:a16="http://schemas.microsoft.com/office/drawing/2014/main" id="{8CDDCB3A-97B2-4D7E-8227-8A4E7BE82E36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0BFD9E-D368-4854-9ACC-42C3AAEAA893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Chevron 45">
              <a:extLst>
                <a:ext uri="{FF2B5EF4-FFF2-40B4-BE49-F238E27FC236}">
                  <a16:creationId xmlns:a16="http://schemas.microsoft.com/office/drawing/2014/main" id="{2725B50E-7485-4A9E-8D87-2F9ED3641F20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8226DF-9FFE-44AB-B419-9DE46DD22859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7">
            <a:extLst>
              <a:ext uri="{FF2B5EF4-FFF2-40B4-BE49-F238E27FC236}">
                <a16:creationId xmlns:a16="http://schemas.microsoft.com/office/drawing/2014/main" id="{85918AA0-682A-40DF-BBDF-68A2EB522817}"/>
              </a:ext>
            </a:extLst>
          </p:cNvPr>
          <p:cNvGrpSpPr/>
          <p:nvPr/>
        </p:nvGrpSpPr>
        <p:grpSpPr>
          <a:xfrm>
            <a:off x="8525526" y="3711264"/>
            <a:ext cx="2671264" cy="579492"/>
            <a:chOff x="661588" y="5061430"/>
            <a:chExt cx="2671264" cy="579492"/>
          </a:xfrm>
        </p:grpSpPr>
        <p:sp>
          <p:nvSpPr>
            <p:cNvPr id="36" name="Chevron 48">
              <a:extLst>
                <a:ext uri="{FF2B5EF4-FFF2-40B4-BE49-F238E27FC236}">
                  <a16:creationId xmlns:a16="http://schemas.microsoft.com/office/drawing/2014/main" id="{E265EFB9-822E-4E3E-9396-BDDD8BCFA64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0F8D05-1921-461A-9EB2-564CACE0EDCB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Chevron 50">
              <a:extLst>
                <a:ext uri="{FF2B5EF4-FFF2-40B4-BE49-F238E27FC236}">
                  <a16:creationId xmlns:a16="http://schemas.microsoft.com/office/drawing/2014/main" id="{72FCA8CF-F1B1-4C57-9082-BC2E65CD10DB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4D49E6-18A8-4F40-B4DB-8C35DD54343A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34BB86C1-EFAB-4FC0-8699-740C552B5811}"/>
              </a:ext>
            </a:extLst>
          </p:cNvPr>
          <p:cNvSpPr/>
          <p:nvPr/>
        </p:nvSpPr>
        <p:spPr>
          <a:xfrm>
            <a:off x="630195" y="528740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6CDF61B0-B644-479B-86E6-20467964158E}"/>
              </a:ext>
            </a:extLst>
          </p:cNvPr>
          <p:cNvSpPr/>
          <p:nvPr/>
        </p:nvSpPr>
        <p:spPr>
          <a:xfrm>
            <a:off x="1789187" y="5855994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DF181-6CAC-4A4A-BB90-CFA0C2B90B1D}"/>
              </a:ext>
            </a:extLst>
          </p:cNvPr>
          <p:cNvSpPr txBox="1"/>
          <p:nvPr/>
        </p:nvSpPr>
        <p:spPr>
          <a:xfrm>
            <a:off x="510499" y="396933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6C029-E7E3-46E6-9E7E-307C06F1A364}"/>
              </a:ext>
            </a:extLst>
          </p:cNvPr>
          <p:cNvSpPr txBox="1"/>
          <p:nvPr/>
        </p:nvSpPr>
        <p:spPr>
          <a:xfrm>
            <a:off x="8663398" y="4164019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6E355111-B9B0-41E4-86EB-C5638DD32B7C}"/>
              </a:ext>
            </a:extLst>
          </p:cNvPr>
          <p:cNvSpPr/>
          <p:nvPr/>
        </p:nvSpPr>
        <p:spPr>
          <a:xfrm>
            <a:off x="2319337" y="1998281"/>
            <a:ext cx="8476443" cy="2200897"/>
          </a:xfrm>
          <a:custGeom>
            <a:avLst/>
            <a:gdLst>
              <a:gd name="connsiteX0" fmla="*/ 8412480 w 8476443"/>
              <a:gd name="connsiteY0" fmla="*/ 1613205 h 2200897"/>
              <a:gd name="connsiteX1" fmla="*/ 8304848 w 8476443"/>
              <a:gd name="connsiteY1" fmla="*/ 1650352 h 2200897"/>
              <a:gd name="connsiteX2" fmla="*/ 8303895 w 8476443"/>
              <a:gd name="connsiteY2" fmla="*/ 1623682 h 2200897"/>
              <a:gd name="connsiteX3" fmla="*/ 8302943 w 8476443"/>
              <a:gd name="connsiteY3" fmla="*/ 487350 h 2200897"/>
              <a:gd name="connsiteX4" fmla="*/ 8299133 w 8476443"/>
              <a:gd name="connsiteY4" fmla="*/ 424485 h 2200897"/>
              <a:gd name="connsiteX5" fmla="*/ 8174355 w 8476443"/>
              <a:gd name="connsiteY5" fmla="*/ 159690 h 2200897"/>
              <a:gd name="connsiteX6" fmla="*/ 7863840 w 8476443"/>
              <a:gd name="connsiteY6" fmla="*/ 1575 h 2200897"/>
              <a:gd name="connsiteX7" fmla="*/ 7526655 w 8476443"/>
              <a:gd name="connsiteY7" fmla="*/ 622 h 2200897"/>
              <a:gd name="connsiteX8" fmla="*/ 0 w 8476443"/>
              <a:gd name="connsiteY8" fmla="*/ 622 h 2200897"/>
              <a:gd name="connsiteX9" fmla="*/ 0 w 8476443"/>
              <a:gd name="connsiteY9" fmla="*/ 202552 h 2200897"/>
              <a:gd name="connsiteX10" fmla="*/ 7809548 w 8476443"/>
              <a:gd name="connsiteY10" fmla="*/ 201600 h 2200897"/>
              <a:gd name="connsiteX11" fmla="*/ 8027670 w 8476443"/>
              <a:gd name="connsiteY11" fmla="*/ 288277 h 2200897"/>
              <a:gd name="connsiteX12" fmla="*/ 8129588 w 8476443"/>
              <a:gd name="connsiteY12" fmla="*/ 491160 h 2200897"/>
              <a:gd name="connsiteX13" fmla="*/ 8130540 w 8476443"/>
              <a:gd name="connsiteY13" fmla="*/ 1624635 h 2200897"/>
              <a:gd name="connsiteX14" fmla="*/ 8130540 w 8476443"/>
              <a:gd name="connsiteY14" fmla="*/ 1652257 h 2200897"/>
              <a:gd name="connsiteX15" fmla="*/ 8121015 w 8476443"/>
              <a:gd name="connsiteY15" fmla="*/ 1650352 h 2200897"/>
              <a:gd name="connsiteX16" fmla="*/ 8021955 w 8476443"/>
              <a:gd name="connsiteY16" fmla="*/ 1616062 h 2200897"/>
              <a:gd name="connsiteX17" fmla="*/ 7957185 w 8476443"/>
              <a:gd name="connsiteY17" fmla="*/ 1671307 h 2200897"/>
              <a:gd name="connsiteX18" fmla="*/ 7969568 w 8476443"/>
              <a:gd name="connsiteY18" fmla="*/ 1705597 h 2200897"/>
              <a:gd name="connsiteX19" fmla="*/ 8216265 w 8476443"/>
              <a:gd name="connsiteY19" fmla="*/ 2200897 h 2200897"/>
              <a:gd name="connsiteX20" fmla="*/ 8467725 w 8476443"/>
              <a:gd name="connsiteY20" fmla="*/ 1697025 h 2200897"/>
              <a:gd name="connsiteX21" fmla="*/ 8476298 w 8476443"/>
              <a:gd name="connsiteY21" fmla="*/ 1656067 h 2200897"/>
              <a:gd name="connsiteX22" fmla="*/ 8412480 w 8476443"/>
              <a:gd name="connsiteY22" fmla="*/ 1613205 h 22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76443" h="2200897">
                <a:moveTo>
                  <a:pt x="8412480" y="1613205"/>
                </a:moveTo>
                <a:cubicBezTo>
                  <a:pt x="8377238" y="1625587"/>
                  <a:pt x="8342948" y="1637017"/>
                  <a:pt x="8304848" y="1650352"/>
                </a:cubicBezTo>
                <a:cubicBezTo>
                  <a:pt x="8304848" y="1638922"/>
                  <a:pt x="8304848" y="1630350"/>
                  <a:pt x="8303895" y="1623682"/>
                </a:cubicBezTo>
                <a:cubicBezTo>
                  <a:pt x="8303895" y="1432230"/>
                  <a:pt x="8303895" y="678802"/>
                  <a:pt x="8302943" y="487350"/>
                </a:cubicBezTo>
                <a:cubicBezTo>
                  <a:pt x="8302943" y="466395"/>
                  <a:pt x="8301990" y="445440"/>
                  <a:pt x="8299133" y="424485"/>
                </a:cubicBezTo>
                <a:cubicBezTo>
                  <a:pt x="8283893" y="323520"/>
                  <a:pt x="8239125" y="236842"/>
                  <a:pt x="8174355" y="159690"/>
                </a:cubicBezTo>
                <a:cubicBezTo>
                  <a:pt x="8093393" y="65392"/>
                  <a:pt x="7992428" y="4432"/>
                  <a:pt x="7863840" y="1575"/>
                </a:cubicBezTo>
                <a:cubicBezTo>
                  <a:pt x="7750493" y="-1283"/>
                  <a:pt x="7639050" y="622"/>
                  <a:pt x="7526655" y="622"/>
                </a:cubicBezTo>
                <a:cubicBezTo>
                  <a:pt x="6993255" y="622"/>
                  <a:pt x="11430" y="622"/>
                  <a:pt x="0" y="622"/>
                </a:cubicBezTo>
                <a:cubicBezTo>
                  <a:pt x="0" y="68250"/>
                  <a:pt x="0" y="133972"/>
                  <a:pt x="0" y="202552"/>
                </a:cubicBezTo>
                <a:cubicBezTo>
                  <a:pt x="12383" y="202552"/>
                  <a:pt x="7182803" y="203505"/>
                  <a:pt x="7809548" y="201600"/>
                </a:cubicBezTo>
                <a:cubicBezTo>
                  <a:pt x="7896225" y="201600"/>
                  <a:pt x="7966710" y="231127"/>
                  <a:pt x="8027670" y="288277"/>
                </a:cubicBezTo>
                <a:cubicBezTo>
                  <a:pt x="8086725" y="342570"/>
                  <a:pt x="8128635" y="407340"/>
                  <a:pt x="8129588" y="491160"/>
                </a:cubicBezTo>
                <a:cubicBezTo>
                  <a:pt x="8131493" y="681660"/>
                  <a:pt x="8130540" y="1434135"/>
                  <a:pt x="8130540" y="1624635"/>
                </a:cubicBezTo>
                <a:cubicBezTo>
                  <a:pt x="8130540" y="1634160"/>
                  <a:pt x="8130540" y="1642732"/>
                  <a:pt x="8130540" y="1652257"/>
                </a:cubicBezTo>
                <a:cubicBezTo>
                  <a:pt x="8123873" y="1651305"/>
                  <a:pt x="8122920" y="1651305"/>
                  <a:pt x="8121015" y="1650352"/>
                </a:cubicBezTo>
                <a:cubicBezTo>
                  <a:pt x="8088630" y="1638922"/>
                  <a:pt x="8055293" y="1627492"/>
                  <a:pt x="8021955" y="1616062"/>
                </a:cubicBezTo>
                <a:cubicBezTo>
                  <a:pt x="7979093" y="1600822"/>
                  <a:pt x="7949565" y="1624635"/>
                  <a:pt x="7957185" y="1671307"/>
                </a:cubicBezTo>
                <a:cubicBezTo>
                  <a:pt x="7959090" y="1682737"/>
                  <a:pt x="7963853" y="1694167"/>
                  <a:pt x="7969568" y="1705597"/>
                </a:cubicBezTo>
                <a:cubicBezTo>
                  <a:pt x="8023860" y="1815135"/>
                  <a:pt x="8187690" y="2143747"/>
                  <a:pt x="8216265" y="2200897"/>
                </a:cubicBezTo>
                <a:cubicBezTo>
                  <a:pt x="8221028" y="2193277"/>
                  <a:pt x="8386763" y="1859902"/>
                  <a:pt x="8467725" y="1697025"/>
                </a:cubicBezTo>
                <a:cubicBezTo>
                  <a:pt x="8473440" y="1684642"/>
                  <a:pt x="8477250" y="1669402"/>
                  <a:pt x="8476298" y="1656067"/>
                </a:cubicBezTo>
                <a:cubicBezTo>
                  <a:pt x="8475345" y="1617015"/>
                  <a:pt x="8449627" y="1600822"/>
                  <a:pt x="8412480" y="161320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3">
            <a:extLst>
              <a:ext uri="{FF2B5EF4-FFF2-40B4-BE49-F238E27FC236}">
                <a16:creationId xmlns:a16="http://schemas.microsoft.com/office/drawing/2014/main" id="{86D36DDA-EE70-42AE-AD66-35EE0B4CEB5B}"/>
              </a:ext>
            </a:extLst>
          </p:cNvPr>
          <p:cNvSpPr/>
          <p:nvPr/>
        </p:nvSpPr>
        <p:spPr>
          <a:xfrm>
            <a:off x="2314575" y="2331656"/>
            <a:ext cx="6547631" cy="1867522"/>
          </a:xfrm>
          <a:custGeom>
            <a:avLst/>
            <a:gdLst>
              <a:gd name="connsiteX0" fmla="*/ 6483668 w 6547631"/>
              <a:gd name="connsiteY0" fmla="*/ 1279830 h 1867522"/>
              <a:gd name="connsiteX1" fmla="*/ 6376035 w 6547631"/>
              <a:gd name="connsiteY1" fmla="*/ 1316977 h 1867522"/>
              <a:gd name="connsiteX2" fmla="*/ 6375083 w 6547631"/>
              <a:gd name="connsiteY2" fmla="*/ 1290307 h 1867522"/>
              <a:gd name="connsiteX3" fmla="*/ 6374130 w 6547631"/>
              <a:gd name="connsiteY3" fmla="*/ 487350 h 1867522"/>
              <a:gd name="connsiteX4" fmla="*/ 6370320 w 6547631"/>
              <a:gd name="connsiteY4" fmla="*/ 424485 h 1867522"/>
              <a:gd name="connsiteX5" fmla="*/ 6245543 w 6547631"/>
              <a:gd name="connsiteY5" fmla="*/ 159690 h 1867522"/>
              <a:gd name="connsiteX6" fmla="*/ 5935028 w 6547631"/>
              <a:gd name="connsiteY6" fmla="*/ 1575 h 1867522"/>
              <a:gd name="connsiteX7" fmla="*/ 5597843 w 6547631"/>
              <a:gd name="connsiteY7" fmla="*/ 622 h 1867522"/>
              <a:gd name="connsiteX8" fmla="*/ 0 w 6547631"/>
              <a:gd name="connsiteY8" fmla="*/ 622 h 1867522"/>
              <a:gd name="connsiteX9" fmla="*/ 0 w 6547631"/>
              <a:gd name="connsiteY9" fmla="*/ 202552 h 1867522"/>
              <a:gd name="connsiteX10" fmla="*/ 5880735 w 6547631"/>
              <a:gd name="connsiteY10" fmla="*/ 201600 h 1867522"/>
              <a:gd name="connsiteX11" fmla="*/ 6098858 w 6547631"/>
              <a:gd name="connsiteY11" fmla="*/ 288277 h 1867522"/>
              <a:gd name="connsiteX12" fmla="*/ 6200775 w 6547631"/>
              <a:gd name="connsiteY12" fmla="*/ 491160 h 1867522"/>
              <a:gd name="connsiteX13" fmla="*/ 6201728 w 6547631"/>
              <a:gd name="connsiteY13" fmla="*/ 1291260 h 1867522"/>
              <a:gd name="connsiteX14" fmla="*/ 6201728 w 6547631"/>
              <a:gd name="connsiteY14" fmla="*/ 1318882 h 1867522"/>
              <a:gd name="connsiteX15" fmla="*/ 6192203 w 6547631"/>
              <a:gd name="connsiteY15" fmla="*/ 1316977 h 1867522"/>
              <a:gd name="connsiteX16" fmla="*/ 6093143 w 6547631"/>
              <a:gd name="connsiteY16" fmla="*/ 1282687 h 1867522"/>
              <a:gd name="connsiteX17" fmla="*/ 6028373 w 6547631"/>
              <a:gd name="connsiteY17" fmla="*/ 1337932 h 1867522"/>
              <a:gd name="connsiteX18" fmla="*/ 6040755 w 6547631"/>
              <a:gd name="connsiteY18" fmla="*/ 1372222 h 1867522"/>
              <a:gd name="connsiteX19" fmla="*/ 6287453 w 6547631"/>
              <a:gd name="connsiteY19" fmla="*/ 1867522 h 1867522"/>
              <a:gd name="connsiteX20" fmla="*/ 6538913 w 6547631"/>
              <a:gd name="connsiteY20" fmla="*/ 1363650 h 1867522"/>
              <a:gd name="connsiteX21" fmla="*/ 6547485 w 6547631"/>
              <a:gd name="connsiteY21" fmla="*/ 1322692 h 1867522"/>
              <a:gd name="connsiteX22" fmla="*/ 6483668 w 6547631"/>
              <a:gd name="connsiteY22" fmla="*/ 1279830 h 1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7631" h="1867522">
                <a:moveTo>
                  <a:pt x="6483668" y="1279830"/>
                </a:moveTo>
                <a:cubicBezTo>
                  <a:pt x="6448425" y="1292212"/>
                  <a:pt x="6414135" y="1303642"/>
                  <a:pt x="6376035" y="1316977"/>
                </a:cubicBezTo>
                <a:cubicBezTo>
                  <a:pt x="6376035" y="1305547"/>
                  <a:pt x="6376035" y="1296975"/>
                  <a:pt x="6375083" y="1290307"/>
                </a:cubicBezTo>
                <a:cubicBezTo>
                  <a:pt x="6375083" y="1098855"/>
                  <a:pt x="6375083" y="678802"/>
                  <a:pt x="6374130" y="487350"/>
                </a:cubicBezTo>
                <a:cubicBezTo>
                  <a:pt x="6374130" y="466395"/>
                  <a:pt x="6373178" y="445440"/>
                  <a:pt x="6370320" y="424485"/>
                </a:cubicBezTo>
                <a:cubicBezTo>
                  <a:pt x="6355080" y="323520"/>
                  <a:pt x="6310313" y="236842"/>
                  <a:pt x="6245543" y="159690"/>
                </a:cubicBezTo>
                <a:cubicBezTo>
                  <a:pt x="6164580" y="65392"/>
                  <a:pt x="6063615" y="4432"/>
                  <a:pt x="5935028" y="1575"/>
                </a:cubicBezTo>
                <a:cubicBezTo>
                  <a:pt x="5821680" y="-1283"/>
                  <a:pt x="5710238" y="622"/>
                  <a:pt x="5597843" y="622"/>
                </a:cubicBezTo>
                <a:cubicBezTo>
                  <a:pt x="5247323" y="622"/>
                  <a:pt x="2111693" y="622"/>
                  <a:pt x="0" y="622"/>
                </a:cubicBezTo>
                <a:lnTo>
                  <a:pt x="0" y="202552"/>
                </a:lnTo>
                <a:cubicBezTo>
                  <a:pt x="2175510" y="202552"/>
                  <a:pt x="5465445" y="202552"/>
                  <a:pt x="5880735" y="201600"/>
                </a:cubicBezTo>
                <a:cubicBezTo>
                  <a:pt x="5967413" y="201600"/>
                  <a:pt x="6037898" y="231127"/>
                  <a:pt x="6098858" y="288277"/>
                </a:cubicBezTo>
                <a:cubicBezTo>
                  <a:pt x="6157913" y="342570"/>
                  <a:pt x="6199823" y="407340"/>
                  <a:pt x="6200775" y="491160"/>
                </a:cubicBezTo>
                <a:cubicBezTo>
                  <a:pt x="6202680" y="681660"/>
                  <a:pt x="6201728" y="1100760"/>
                  <a:pt x="6201728" y="1291260"/>
                </a:cubicBezTo>
                <a:cubicBezTo>
                  <a:pt x="6201728" y="1300785"/>
                  <a:pt x="6201728" y="1309357"/>
                  <a:pt x="6201728" y="1318882"/>
                </a:cubicBezTo>
                <a:cubicBezTo>
                  <a:pt x="6195060" y="1317930"/>
                  <a:pt x="6194108" y="1317930"/>
                  <a:pt x="6192203" y="1316977"/>
                </a:cubicBezTo>
                <a:cubicBezTo>
                  <a:pt x="6159818" y="1305547"/>
                  <a:pt x="6126480" y="1294117"/>
                  <a:pt x="6093143" y="1282687"/>
                </a:cubicBezTo>
                <a:cubicBezTo>
                  <a:pt x="6050280" y="1267447"/>
                  <a:pt x="6020753" y="1291260"/>
                  <a:pt x="6028373" y="1337932"/>
                </a:cubicBezTo>
                <a:cubicBezTo>
                  <a:pt x="6030278" y="1349362"/>
                  <a:pt x="6035040" y="1360792"/>
                  <a:pt x="6040755" y="1372222"/>
                </a:cubicBezTo>
                <a:cubicBezTo>
                  <a:pt x="6095048" y="1481760"/>
                  <a:pt x="6258878" y="1810372"/>
                  <a:pt x="6287453" y="1867522"/>
                </a:cubicBezTo>
                <a:cubicBezTo>
                  <a:pt x="6292215" y="1859902"/>
                  <a:pt x="6457950" y="1526527"/>
                  <a:pt x="6538913" y="1363650"/>
                </a:cubicBezTo>
                <a:cubicBezTo>
                  <a:pt x="6544628" y="1351267"/>
                  <a:pt x="6548438" y="1336027"/>
                  <a:pt x="6547485" y="1322692"/>
                </a:cubicBezTo>
                <a:cubicBezTo>
                  <a:pt x="6546533" y="1283640"/>
                  <a:pt x="6520815" y="1267447"/>
                  <a:pt x="6483668" y="127983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34">
            <a:extLst>
              <a:ext uri="{FF2B5EF4-FFF2-40B4-BE49-F238E27FC236}">
                <a16:creationId xmlns:a16="http://schemas.microsoft.com/office/drawing/2014/main" id="{686FE93D-0E76-4BC8-9E7A-AD571498CCDE}"/>
              </a:ext>
            </a:extLst>
          </p:cNvPr>
          <p:cNvSpPr/>
          <p:nvPr/>
        </p:nvSpPr>
        <p:spPr>
          <a:xfrm>
            <a:off x="2314574" y="2675509"/>
            <a:ext cx="4633105" cy="1524622"/>
          </a:xfrm>
          <a:custGeom>
            <a:avLst/>
            <a:gdLst>
              <a:gd name="connsiteX0" fmla="*/ 3966210 w 4633105"/>
              <a:gd name="connsiteY0" fmla="*/ 201600 h 1524622"/>
              <a:gd name="connsiteX1" fmla="*/ 4184333 w 4633105"/>
              <a:gd name="connsiteY1" fmla="*/ 288277 h 1524622"/>
              <a:gd name="connsiteX2" fmla="*/ 4286250 w 4633105"/>
              <a:gd name="connsiteY2" fmla="*/ 491160 h 1524622"/>
              <a:gd name="connsiteX3" fmla="*/ 4287203 w 4633105"/>
              <a:gd name="connsiteY3" fmla="*/ 948360 h 1524622"/>
              <a:gd name="connsiteX4" fmla="*/ 4287203 w 4633105"/>
              <a:gd name="connsiteY4" fmla="*/ 975982 h 1524622"/>
              <a:gd name="connsiteX5" fmla="*/ 4277678 w 4633105"/>
              <a:gd name="connsiteY5" fmla="*/ 974077 h 1524622"/>
              <a:gd name="connsiteX6" fmla="*/ 4178618 w 4633105"/>
              <a:gd name="connsiteY6" fmla="*/ 939787 h 1524622"/>
              <a:gd name="connsiteX7" fmla="*/ 4113848 w 4633105"/>
              <a:gd name="connsiteY7" fmla="*/ 995032 h 1524622"/>
              <a:gd name="connsiteX8" fmla="*/ 4126230 w 4633105"/>
              <a:gd name="connsiteY8" fmla="*/ 1029322 h 1524622"/>
              <a:gd name="connsiteX9" fmla="*/ 4372928 w 4633105"/>
              <a:gd name="connsiteY9" fmla="*/ 1524622 h 1524622"/>
              <a:gd name="connsiteX10" fmla="*/ 4624388 w 4633105"/>
              <a:gd name="connsiteY10" fmla="*/ 1020750 h 1524622"/>
              <a:gd name="connsiteX11" fmla="*/ 4632960 w 4633105"/>
              <a:gd name="connsiteY11" fmla="*/ 979792 h 1524622"/>
              <a:gd name="connsiteX12" fmla="*/ 4569143 w 4633105"/>
              <a:gd name="connsiteY12" fmla="*/ 936930 h 1524622"/>
              <a:gd name="connsiteX13" fmla="*/ 4461510 w 4633105"/>
              <a:gd name="connsiteY13" fmla="*/ 974077 h 1524622"/>
              <a:gd name="connsiteX14" fmla="*/ 4460558 w 4633105"/>
              <a:gd name="connsiteY14" fmla="*/ 947407 h 1524622"/>
              <a:gd name="connsiteX15" fmla="*/ 4459605 w 4633105"/>
              <a:gd name="connsiteY15" fmla="*/ 487350 h 1524622"/>
              <a:gd name="connsiteX16" fmla="*/ 4455795 w 4633105"/>
              <a:gd name="connsiteY16" fmla="*/ 424485 h 1524622"/>
              <a:gd name="connsiteX17" fmla="*/ 4331018 w 4633105"/>
              <a:gd name="connsiteY17" fmla="*/ 159690 h 1524622"/>
              <a:gd name="connsiteX18" fmla="*/ 4020503 w 4633105"/>
              <a:gd name="connsiteY18" fmla="*/ 1575 h 1524622"/>
              <a:gd name="connsiteX19" fmla="*/ 3683318 w 4633105"/>
              <a:gd name="connsiteY19" fmla="*/ 622 h 1524622"/>
              <a:gd name="connsiteX20" fmla="*/ 0 w 4633105"/>
              <a:gd name="connsiteY20" fmla="*/ 622 h 1524622"/>
              <a:gd name="connsiteX21" fmla="*/ 0 w 4633105"/>
              <a:gd name="connsiteY21" fmla="*/ 202552 h 1524622"/>
              <a:gd name="connsiteX22" fmla="*/ 3966210 w 4633105"/>
              <a:gd name="connsiteY22" fmla="*/ 201600 h 15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3105" h="1524622">
                <a:moveTo>
                  <a:pt x="3966210" y="201600"/>
                </a:moveTo>
                <a:cubicBezTo>
                  <a:pt x="4052888" y="201600"/>
                  <a:pt x="4123373" y="231127"/>
                  <a:pt x="4184333" y="288277"/>
                </a:cubicBezTo>
                <a:cubicBezTo>
                  <a:pt x="4243388" y="342570"/>
                  <a:pt x="4285298" y="407340"/>
                  <a:pt x="4286250" y="491160"/>
                </a:cubicBezTo>
                <a:cubicBezTo>
                  <a:pt x="4288155" y="681660"/>
                  <a:pt x="4287203" y="757860"/>
                  <a:pt x="4287203" y="948360"/>
                </a:cubicBezTo>
                <a:cubicBezTo>
                  <a:pt x="4287203" y="957885"/>
                  <a:pt x="4287203" y="966457"/>
                  <a:pt x="4287203" y="975982"/>
                </a:cubicBezTo>
                <a:cubicBezTo>
                  <a:pt x="4280535" y="975030"/>
                  <a:pt x="4279583" y="975030"/>
                  <a:pt x="4277678" y="974077"/>
                </a:cubicBezTo>
                <a:cubicBezTo>
                  <a:pt x="4245293" y="962647"/>
                  <a:pt x="4211955" y="951217"/>
                  <a:pt x="4178618" y="939787"/>
                </a:cubicBezTo>
                <a:cubicBezTo>
                  <a:pt x="4135755" y="924547"/>
                  <a:pt x="4106228" y="948360"/>
                  <a:pt x="4113848" y="995032"/>
                </a:cubicBezTo>
                <a:cubicBezTo>
                  <a:pt x="4115753" y="1006462"/>
                  <a:pt x="4120515" y="1017892"/>
                  <a:pt x="4126230" y="1029322"/>
                </a:cubicBezTo>
                <a:cubicBezTo>
                  <a:pt x="4180523" y="1138860"/>
                  <a:pt x="4344353" y="1467472"/>
                  <a:pt x="4372928" y="1524622"/>
                </a:cubicBezTo>
                <a:cubicBezTo>
                  <a:pt x="4377690" y="1517002"/>
                  <a:pt x="4543425" y="1183627"/>
                  <a:pt x="4624388" y="1020750"/>
                </a:cubicBezTo>
                <a:cubicBezTo>
                  <a:pt x="4630103" y="1008367"/>
                  <a:pt x="4633913" y="993127"/>
                  <a:pt x="4632960" y="979792"/>
                </a:cubicBezTo>
                <a:cubicBezTo>
                  <a:pt x="4632008" y="940740"/>
                  <a:pt x="4606290" y="924547"/>
                  <a:pt x="4569143" y="936930"/>
                </a:cubicBezTo>
                <a:cubicBezTo>
                  <a:pt x="4533900" y="949312"/>
                  <a:pt x="4499610" y="960742"/>
                  <a:pt x="4461510" y="974077"/>
                </a:cubicBezTo>
                <a:cubicBezTo>
                  <a:pt x="4461510" y="962647"/>
                  <a:pt x="4461510" y="954075"/>
                  <a:pt x="4460558" y="947407"/>
                </a:cubicBezTo>
                <a:cubicBezTo>
                  <a:pt x="4460558" y="755955"/>
                  <a:pt x="4460558" y="678802"/>
                  <a:pt x="4459605" y="487350"/>
                </a:cubicBezTo>
                <a:cubicBezTo>
                  <a:pt x="4459605" y="466395"/>
                  <a:pt x="4458653" y="445440"/>
                  <a:pt x="4455795" y="424485"/>
                </a:cubicBezTo>
                <a:cubicBezTo>
                  <a:pt x="4440555" y="323520"/>
                  <a:pt x="4395788" y="236842"/>
                  <a:pt x="4331018" y="159690"/>
                </a:cubicBezTo>
                <a:cubicBezTo>
                  <a:pt x="4250055" y="65392"/>
                  <a:pt x="4149090" y="4432"/>
                  <a:pt x="4020503" y="1575"/>
                </a:cubicBezTo>
                <a:cubicBezTo>
                  <a:pt x="3907155" y="-1283"/>
                  <a:pt x="3795713" y="622"/>
                  <a:pt x="3683318" y="622"/>
                </a:cubicBezTo>
                <a:cubicBezTo>
                  <a:pt x="3429953" y="622"/>
                  <a:pt x="1724025" y="622"/>
                  <a:pt x="0" y="622"/>
                </a:cubicBezTo>
                <a:lnTo>
                  <a:pt x="0" y="202552"/>
                </a:lnTo>
                <a:cubicBezTo>
                  <a:pt x="1819275" y="202552"/>
                  <a:pt x="3662363" y="202552"/>
                  <a:pt x="3966210" y="201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35">
            <a:extLst>
              <a:ext uri="{FF2B5EF4-FFF2-40B4-BE49-F238E27FC236}">
                <a16:creationId xmlns:a16="http://schemas.microsoft.com/office/drawing/2014/main" id="{E8446633-A26F-4296-A13C-6F11E56AAE42}"/>
              </a:ext>
            </a:extLst>
          </p:cNvPr>
          <p:cNvSpPr/>
          <p:nvPr/>
        </p:nvSpPr>
        <p:spPr>
          <a:xfrm>
            <a:off x="2314575" y="3008884"/>
            <a:ext cx="2680480" cy="1191247"/>
          </a:xfrm>
          <a:custGeom>
            <a:avLst/>
            <a:gdLst>
              <a:gd name="connsiteX0" fmla="*/ 2013585 w 2680480"/>
              <a:gd name="connsiteY0" fmla="*/ 201600 h 1191247"/>
              <a:gd name="connsiteX1" fmla="*/ 2231708 w 2680480"/>
              <a:gd name="connsiteY1" fmla="*/ 288277 h 1191247"/>
              <a:gd name="connsiteX2" fmla="*/ 2333625 w 2680480"/>
              <a:gd name="connsiteY2" fmla="*/ 491160 h 1191247"/>
              <a:gd name="connsiteX3" fmla="*/ 2334578 w 2680480"/>
              <a:gd name="connsiteY3" fmla="*/ 642607 h 1191247"/>
              <a:gd name="connsiteX4" fmla="*/ 2325053 w 2680480"/>
              <a:gd name="connsiteY4" fmla="*/ 640702 h 1191247"/>
              <a:gd name="connsiteX5" fmla="*/ 2225993 w 2680480"/>
              <a:gd name="connsiteY5" fmla="*/ 606412 h 1191247"/>
              <a:gd name="connsiteX6" fmla="*/ 2161223 w 2680480"/>
              <a:gd name="connsiteY6" fmla="*/ 661657 h 1191247"/>
              <a:gd name="connsiteX7" fmla="*/ 2173605 w 2680480"/>
              <a:gd name="connsiteY7" fmla="*/ 695947 h 1191247"/>
              <a:gd name="connsiteX8" fmla="*/ 2420303 w 2680480"/>
              <a:gd name="connsiteY8" fmla="*/ 1191247 h 1191247"/>
              <a:gd name="connsiteX9" fmla="*/ 2671763 w 2680480"/>
              <a:gd name="connsiteY9" fmla="*/ 687375 h 1191247"/>
              <a:gd name="connsiteX10" fmla="*/ 2680335 w 2680480"/>
              <a:gd name="connsiteY10" fmla="*/ 646417 h 1191247"/>
              <a:gd name="connsiteX11" fmla="*/ 2616518 w 2680480"/>
              <a:gd name="connsiteY11" fmla="*/ 603555 h 1191247"/>
              <a:gd name="connsiteX12" fmla="*/ 2508885 w 2680480"/>
              <a:gd name="connsiteY12" fmla="*/ 640702 h 1191247"/>
              <a:gd name="connsiteX13" fmla="*/ 2506980 w 2680480"/>
              <a:gd name="connsiteY13" fmla="*/ 487350 h 1191247"/>
              <a:gd name="connsiteX14" fmla="*/ 2503170 w 2680480"/>
              <a:gd name="connsiteY14" fmla="*/ 424485 h 1191247"/>
              <a:gd name="connsiteX15" fmla="*/ 2378393 w 2680480"/>
              <a:gd name="connsiteY15" fmla="*/ 159690 h 1191247"/>
              <a:gd name="connsiteX16" fmla="*/ 2067878 w 2680480"/>
              <a:gd name="connsiteY16" fmla="*/ 1575 h 1191247"/>
              <a:gd name="connsiteX17" fmla="*/ 1730693 w 2680480"/>
              <a:gd name="connsiteY17" fmla="*/ 622 h 1191247"/>
              <a:gd name="connsiteX18" fmla="*/ 0 w 2680480"/>
              <a:gd name="connsiteY18" fmla="*/ 622 h 1191247"/>
              <a:gd name="connsiteX19" fmla="*/ 0 w 2680480"/>
              <a:gd name="connsiteY19" fmla="*/ 202552 h 1191247"/>
              <a:gd name="connsiteX20" fmla="*/ 2013585 w 2680480"/>
              <a:gd name="connsiteY20" fmla="*/ 201600 h 11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80480" h="1191247">
                <a:moveTo>
                  <a:pt x="2013585" y="201600"/>
                </a:moveTo>
                <a:cubicBezTo>
                  <a:pt x="2100263" y="201600"/>
                  <a:pt x="2170748" y="231127"/>
                  <a:pt x="2231708" y="288277"/>
                </a:cubicBezTo>
                <a:cubicBezTo>
                  <a:pt x="2290763" y="342570"/>
                  <a:pt x="2332673" y="407340"/>
                  <a:pt x="2333625" y="491160"/>
                </a:cubicBezTo>
                <a:cubicBezTo>
                  <a:pt x="2335530" y="681660"/>
                  <a:pt x="2334578" y="633082"/>
                  <a:pt x="2334578" y="642607"/>
                </a:cubicBezTo>
                <a:cubicBezTo>
                  <a:pt x="2327910" y="641655"/>
                  <a:pt x="2326958" y="641655"/>
                  <a:pt x="2325053" y="640702"/>
                </a:cubicBezTo>
                <a:cubicBezTo>
                  <a:pt x="2292668" y="629272"/>
                  <a:pt x="2259330" y="617842"/>
                  <a:pt x="2225993" y="606412"/>
                </a:cubicBezTo>
                <a:cubicBezTo>
                  <a:pt x="2183130" y="591172"/>
                  <a:pt x="2153603" y="614985"/>
                  <a:pt x="2161223" y="661657"/>
                </a:cubicBezTo>
                <a:cubicBezTo>
                  <a:pt x="2163128" y="673087"/>
                  <a:pt x="2167890" y="684517"/>
                  <a:pt x="2173605" y="695947"/>
                </a:cubicBezTo>
                <a:cubicBezTo>
                  <a:pt x="2227898" y="805485"/>
                  <a:pt x="2391728" y="1134097"/>
                  <a:pt x="2420303" y="1191247"/>
                </a:cubicBezTo>
                <a:cubicBezTo>
                  <a:pt x="2425065" y="1183627"/>
                  <a:pt x="2590800" y="850252"/>
                  <a:pt x="2671763" y="687375"/>
                </a:cubicBezTo>
                <a:cubicBezTo>
                  <a:pt x="2677478" y="674992"/>
                  <a:pt x="2681288" y="659752"/>
                  <a:pt x="2680335" y="646417"/>
                </a:cubicBezTo>
                <a:cubicBezTo>
                  <a:pt x="2679383" y="607365"/>
                  <a:pt x="2653665" y="591172"/>
                  <a:pt x="2616518" y="603555"/>
                </a:cubicBezTo>
                <a:cubicBezTo>
                  <a:pt x="2581275" y="615937"/>
                  <a:pt x="2546985" y="627367"/>
                  <a:pt x="2508885" y="640702"/>
                </a:cubicBezTo>
                <a:cubicBezTo>
                  <a:pt x="2508885" y="629272"/>
                  <a:pt x="2507933" y="678802"/>
                  <a:pt x="2506980" y="487350"/>
                </a:cubicBezTo>
                <a:cubicBezTo>
                  <a:pt x="2506980" y="466395"/>
                  <a:pt x="2506028" y="445440"/>
                  <a:pt x="2503170" y="424485"/>
                </a:cubicBezTo>
                <a:cubicBezTo>
                  <a:pt x="2487930" y="323520"/>
                  <a:pt x="2443163" y="236842"/>
                  <a:pt x="2378393" y="159690"/>
                </a:cubicBezTo>
                <a:cubicBezTo>
                  <a:pt x="2297430" y="65392"/>
                  <a:pt x="2196465" y="4432"/>
                  <a:pt x="2067878" y="1575"/>
                </a:cubicBezTo>
                <a:cubicBezTo>
                  <a:pt x="1954530" y="-1283"/>
                  <a:pt x="1843088" y="622"/>
                  <a:pt x="1730693" y="622"/>
                </a:cubicBezTo>
                <a:cubicBezTo>
                  <a:pt x="1578293" y="622"/>
                  <a:pt x="896303" y="622"/>
                  <a:pt x="0" y="622"/>
                </a:cubicBezTo>
                <a:lnTo>
                  <a:pt x="0" y="202552"/>
                </a:lnTo>
                <a:cubicBezTo>
                  <a:pt x="1021080" y="202552"/>
                  <a:pt x="1822133" y="201600"/>
                  <a:pt x="2013585" y="2016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BACE25-4377-41DF-9296-C3FC0050DC24}"/>
              </a:ext>
            </a:extLst>
          </p:cNvPr>
          <p:cNvGrpSpPr/>
          <p:nvPr/>
        </p:nvGrpSpPr>
        <p:grpSpPr>
          <a:xfrm>
            <a:off x="933541" y="1531808"/>
            <a:ext cx="2290796" cy="2289622"/>
            <a:chOff x="4574848" y="1897856"/>
            <a:chExt cx="3028217" cy="30266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88353A-3867-4599-8B8B-4C0E0A3FE52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0977F54-CA87-4D96-ADAC-8932E03574A2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Oval 8">
            <a:extLst>
              <a:ext uri="{FF2B5EF4-FFF2-40B4-BE49-F238E27FC236}">
                <a16:creationId xmlns:a16="http://schemas.microsoft.com/office/drawing/2014/main" id="{3EB04E4A-5B3D-44BC-BAA0-865C68B46D11}"/>
              </a:ext>
            </a:extLst>
          </p:cNvPr>
          <p:cNvSpPr/>
          <p:nvPr/>
        </p:nvSpPr>
        <p:spPr>
          <a:xfrm>
            <a:off x="10200233" y="4280584"/>
            <a:ext cx="661814" cy="661812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F995BD75-853D-4632-B924-EAB66916E65D}"/>
              </a:ext>
            </a:extLst>
          </p:cNvPr>
          <p:cNvGrpSpPr/>
          <p:nvPr/>
        </p:nvGrpSpPr>
        <p:grpSpPr>
          <a:xfrm>
            <a:off x="9656502" y="5044295"/>
            <a:ext cx="1749276" cy="1293898"/>
            <a:chOff x="3921390" y="4148064"/>
            <a:chExt cx="1441967" cy="1433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C7437C-DEFC-419C-A86D-9476B07B2C5F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FF704A-844B-4308-A5D7-E5ED80D097E9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8105AAE6-E2FA-4B1B-BC91-CD00D1C6304A}"/>
              </a:ext>
            </a:extLst>
          </p:cNvPr>
          <p:cNvSpPr/>
          <p:nvPr/>
        </p:nvSpPr>
        <p:spPr>
          <a:xfrm>
            <a:off x="8260925" y="4280584"/>
            <a:ext cx="661814" cy="661812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A7290F5E-85EF-4390-B864-096D131A8239}"/>
              </a:ext>
            </a:extLst>
          </p:cNvPr>
          <p:cNvGrpSpPr/>
          <p:nvPr/>
        </p:nvGrpSpPr>
        <p:grpSpPr>
          <a:xfrm>
            <a:off x="7717194" y="5044295"/>
            <a:ext cx="1749276" cy="1293898"/>
            <a:chOff x="3921390" y="4148064"/>
            <a:chExt cx="1441967" cy="14336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97632A-4C4C-4D68-9979-51A387E66051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A96A56-4791-4F4C-B075-2DC53983F448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5">
            <a:extLst>
              <a:ext uri="{FF2B5EF4-FFF2-40B4-BE49-F238E27FC236}">
                <a16:creationId xmlns:a16="http://schemas.microsoft.com/office/drawing/2014/main" id="{FBEBA9F3-9A51-44B2-9E03-6346C1BECEBF}"/>
              </a:ext>
            </a:extLst>
          </p:cNvPr>
          <p:cNvSpPr/>
          <p:nvPr/>
        </p:nvSpPr>
        <p:spPr>
          <a:xfrm>
            <a:off x="4382307" y="4280584"/>
            <a:ext cx="661814" cy="661812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FBEBAA01-BD93-470D-BD88-3C19CD96DAB5}"/>
              </a:ext>
            </a:extLst>
          </p:cNvPr>
          <p:cNvGrpSpPr/>
          <p:nvPr/>
        </p:nvGrpSpPr>
        <p:grpSpPr>
          <a:xfrm>
            <a:off x="3838576" y="5044295"/>
            <a:ext cx="1749276" cy="1293898"/>
            <a:chOff x="2479422" y="4105902"/>
            <a:chExt cx="1441967" cy="14336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42C68B-DFFD-42F3-BE73-8F1ECCDB49BE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80DB6-91BB-4E59-BC2E-33A334440771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6">
            <a:extLst>
              <a:ext uri="{FF2B5EF4-FFF2-40B4-BE49-F238E27FC236}">
                <a16:creationId xmlns:a16="http://schemas.microsoft.com/office/drawing/2014/main" id="{20EB741E-877F-42A4-8E13-BA3E3C61E3A5}"/>
              </a:ext>
            </a:extLst>
          </p:cNvPr>
          <p:cNvSpPr/>
          <p:nvPr/>
        </p:nvSpPr>
        <p:spPr>
          <a:xfrm>
            <a:off x="6321616" y="4280584"/>
            <a:ext cx="661814" cy="661812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70828C3D-BAC0-47A2-BAAC-39FA29473EE9}"/>
              </a:ext>
            </a:extLst>
          </p:cNvPr>
          <p:cNvGrpSpPr/>
          <p:nvPr/>
        </p:nvGrpSpPr>
        <p:grpSpPr>
          <a:xfrm>
            <a:off x="5777885" y="5044295"/>
            <a:ext cx="1749276" cy="1293898"/>
            <a:chOff x="3921390" y="4148064"/>
            <a:chExt cx="1441967" cy="14336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9125BD-B25C-4F1A-93CB-3A8E09813673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2032FE-253C-452B-8E03-A1E06BE120BB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3053484E-1E9D-45FD-BBF9-5BFF05D9CFFC}"/>
              </a:ext>
            </a:extLst>
          </p:cNvPr>
          <p:cNvSpPr/>
          <p:nvPr/>
        </p:nvSpPr>
        <p:spPr>
          <a:xfrm flipH="1">
            <a:off x="6461877" y="442606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1B9F13AD-04F0-44AD-9846-C71A3EAAD8FD}"/>
              </a:ext>
            </a:extLst>
          </p:cNvPr>
          <p:cNvSpPr/>
          <p:nvPr/>
        </p:nvSpPr>
        <p:spPr>
          <a:xfrm>
            <a:off x="4551896" y="446519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Chord 15">
            <a:extLst>
              <a:ext uri="{FF2B5EF4-FFF2-40B4-BE49-F238E27FC236}">
                <a16:creationId xmlns:a16="http://schemas.microsoft.com/office/drawing/2014/main" id="{A5F0A0CF-7B81-485D-9B45-D91650F380A4}"/>
              </a:ext>
            </a:extLst>
          </p:cNvPr>
          <p:cNvSpPr/>
          <p:nvPr/>
        </p:nvSpPr>
        <p:spPr>
          <a:xfrm>
            <a:off x="10431578" y="4409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C31ED69D-5189-487D-8CFD-8E651BFF90F2}"/>
              </a:ext>
            </a:extLst>
          </p:cNvPr>
          <p:cNvSpPr/>
          <p:nvPr/>
        </p:nvSpPr>
        <p:spPr>
          <a:xfrm>
            <a:off x="8402491" y="449700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DC3CF7-CD59-4EDF-BADC-A89D3C75CC58}"/>
              </a:ext>
            </a:extLst>
          </p:cNvPr>
          <p:cNvSpPr txBox="1"/>
          <p:nvPr/>
        </p:nvSpPr>
        <p:spPr>
          <a:xfrm>
            <a:off x="720613" y="5789728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4969F7-CA9F-4F18-A7AC-A0429F898409}"/>
              </a:ext>
            </a:extLst>
          </p:cNvPr>
          <p:cNvSpPr txBox="1"/>
          <p:nvPr/>
        </p:nvSpPr>
        <p:spPr>
          <a:xfrm>
            <a:off x="720612" y="5044295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AB06B2D-828C-4115-BD53-1CCDB80BCFDE}"/>
              </a:ext>
            </a:extLst>
          </p:cNvPr>
          <p:cNvSpPr/>
          <p:nvPr/>
        </p:nvSpPr>
        <p:spPr>
          <a:xfrm>
            <a:off x="7643543" y="1731133"/>
            <a:ext cx="1594252" cy="3370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9E74B37-9059-413A-AB50-4A41B950905F}"/>
              </a:ext>
            </a:extLst>
          </p:cNvPr>
          <p:cNvSpPr/>
          <p:nvPr/>
        </p:nvSpPr>
        <p:spPr>
          <a:xfrm>
            <a:off x="6059698" y="1731133"/>
            <a:ext cx="1594252" cy="30247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5CAE391-CE15-4F9B-B781-D064ED9D6CF3}"/>
              </a:ext>
            </a:extLst>
          </p:cNvPr>
          <p:cNvSpPr/>
          <p:nvPr/>
        </p:nvSpPr>
        <p:spPr>
          <a:xfrm>
            <a:off x="4519233" y="1731133"/>
            <a:ext cx="1540465" cy="30247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4E1D48D-474F-46FE-A66A-B9C05D961320}"/>
              </a:ext>
            </a:extLst>
          </p:cNvPr>
          <p:cNvSpPr/>
          <p:nvPr/>
        </p:nvSpPr>
        <p:spPr>
          <a:xfrm>
            <a:off x="2972257" y="1731133"/>
            <a:ext cx="1546976" cy="3481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36F5CCB6-5589-4064-BA47-BCC73F8F6431}"/>
              </a:ext>
            </a:extLst>
          </p:cNvPr>
          <p:cNvSpPr/>
          <p:nvPr/>
        </p:nvSpPr>
        <p:spPr>
          <a:xfrm>
            <a:off x="1375599" y="1731133"/>
            <a:ext cx="1594252" cy="3024789"/>
          </a:xfrm>
          <a:custGeom>
            <a:avLst/>
            <a:gdLst>
              <a:gd name="connsiteX0" fmla="*/ 0 w 1594252"/>
              <a:gd name="connsiteY0" fmla="*/ 0 h 3259707"/>
              <a:gd name="connsiteX1" fmla="*/ 1594252 w 1594252"/>
              <a:gd name="connsiteY1" fmla="*/ 0 h 3259707"/>
              <a:gd name="connsiteX2" fmla="*/ 1594252 w 1594252"/>
              <a:gd name="connsiteY2" fmla="*/ 3259707 h 3259707"/>
              <a:gd name="connsiteX3" fmla="*/ 179616 w 1594252"/>
              <a:gd name="connsiteY3" fmla="*/ 3259707 h 3259707"/>
              <a:gd name="connsiteX4" fmla="*/ 0 w 1594252"/>
              <a:gd name="connsiteY4" fmla="*/ 3026873 h 325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252" h="3259707">
                <a:moveTo>
                  <a:pt x="0" y="0"/>
                </a:moveTo>
                <a:lnTo>
                  <a:pt x="1594252" y="0"/>
                </a:lnTo>
                <a:lnTo>
                  <a:pt x="1594252" y="3259707"/>
                </a:lnTo>
                <a:lnTo>
                  <a:pt x="179616" y="3259707"/>
                </a:lnTo>
                <a:lnTo>
                  <a:pt x="0" y="302687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C5CB9620-71BD-4631-A406-5155353DCF29}"/>
              </a:ext>
            </a:extLst>
          </p:cNvPr>
          <p:cNvSpPr/>
          <p:nvPr/>
        </p:nvSpPr>
        <p:spPr>
          <a:xfrm>
            <a:off x="9237795" y="1731133"/>
            <a:ext cx="1521287" cy="3407261"/>
          </a:xfrm>
          <a:custGeom>
            <a:avLst/>
            <a:gdLst>
              <a:gd name="connsiteX0" fmla="*/ 0 w 1521287"/>
              <a:gd name="connsiteY0" fmla="*/ 0 h 3671883"/>
              <a:gd name="connsiteX1" fmla="*/ 1521287 w 1521287"/>
              <a:gd name="connsiteY1" fmla="*/ 0 h 3671883"/>
              <a:gd name="connsiteX2" fmla="*/ 1521287 w 1521287"/>
              <a:gd name="connsiteY2" fmla="*/ 3159637 h 3671883"/>
              <a:gd name="connsiteX3" fmla="*/ 1126125 w 1521287"/>
              <a:gd name="connsiteY3" fmla="*/ 3671883 h 3671883"/>
              <a:gd name="connsiteX4" fmla="*/ 0 w 1521287"/>
              <a:gd name="connsiteY4" fmla="*/ 3671883 h 367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287" h="3671883">
                <a:moveTo>
                  <a:pt x="0" y="0"/>
                </a:moveTo>
                <a:lnTo>
                  <a:pt x="1521287" y="0"/>
                </a:lnTo>
                <a:lnTo>
                  <a:pt x="1521287" y="3159637"/>
                </a:lnTo>
                <a:lnTo>
                  <a:pt x="1126125" y="3671883"/>
                </a:lnTo>
                <a:lnTo>
                  <a:pt x="0" y="367188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60CD45E-8024-4A3A-ADB3-836A10BE7D88}"/>
              </a:ext>
            </a:extLst>
          </p:cNvPr>
          <p:cNvGrpSpPr/>
          <p:nvPr/>
        </p:nvGrpSpPr>
        <p:grpSpPr>
          <a:xfrm>
            <a:off x="935306" y="4099941"/>
            <a:ext cx="10267208" cy="2305550"/>
            <a:chOff x="935306" y="4099941"/>
            <a:chExt cx="10267208" cy="2305550"/>
          </a:xfrm>
        </p:grpSpPr>
        <p:sp>
          <p:nvSpPr>
            <p:cNvPr id="10" name="Freeform: Shape 164">
              <a:extLst>
                <a:ext uri="{FF2B5EF4-FFF2-40B4-BE49-F238E27FC236}">
                  <a16:creationId xmlns:a16="http://schemas.microsoft.com/office/drawing/2014/main" id="{4E784861-3B4C-42C0-A3E2-FA71A9BC9ADE}"/>
                </a:ext>
              </a:extLst>
            </p:cNvPr>
            <p:cNvSpPr/>
            <p:nvPr/>
          </p:nvSpPr>
          <p:spPr>
            <a:xfrm>
              <a:off x="2445105" y="4470546"/>
              <a:ext cx="2545113" cy="1660921"/>
            </a:xfrm>
            <a:custGeom>
              <a:avLst/>
              <a:gdLst>
                <a:gd name="connsiteX0" fmla="*/ 1286921 w 2010273"/>
                <a:gd name="connsiteY0" fmla="*/ 1347077 h 1407535"/>
                <a:gd name="connsiteX1" fmla="*/ 1181955 w 2010273"/>
                <a:gd name="connsiteY1" fmla="*/ 1314978 h 1407535"/>
                <a:gd name="connsiteX2" fmla="*/ 1151094 w 2010273"/>
                <a:gd name="connsiteY2" fmla="*/ 1284403 h 1407535"/>
                <a:gd name="connsiteX3" fmla="*/ 1197005 w 2010273"/>
                <a:gd name="connsiteY3" fmla="*/ 1148195 h 1407535"/>
                <a:gd name="connsiteX4" fmla="*/ 1117471 w 2010273"/>
                <a:gd name="connsiteY4" fmla="*/ 971792 h 1407535"/>
                <a:gd name="connsiteX5" fmla="*/ 911731 w 2010273"/>
                <a:gd name="connsiteY5" fmla="*/ 985794 h 1407535"/>
                <a:gd name="connsiteX6" fmla="*/ 813814 w 2010273"/>
                <a:gd name="connsiteY6" fmla="*/ 1136289 h 1407535"/>
                <a:gd name="connsiteX7" fmla="*/ 864868 w 2010273"/>
                <a:gd name="connsiteY7" fmla="*/ 1225634 h 1407535"/>
                <a:gd name="connsiteX8" fmla="*/ 885823 w 2010273"/>
                <a:gd name="connsiteY8" fmla="*/ 1322598 h 1407535"/>
                <a:gd name="connsiteX9" fmla="*/ 827435 w 2010273"/>
                <a:gd name="connsiteY9" fmla="*/ 1371366 h 1407535"/>
                <a:gd name="connsiteX10" fmla="*/ 430337 w 2010273"/>
                <a:gd name="connsiteY10" fmla="*/ 1345458 h 1407535"/>
                <a:gd name="connsiteX11" fmla="*/ 409763 w 2010273"/>
                <a:gd name="connsiteY11" fmla="*/ 1327837 h 1407535"/>
                <a:gd name="connsiteX12" fmla="*/ 407477 w 2010273"/>
                <a:gd name="connsiteY12" fmla="*/ 1276021 h 1407535"/>
                <a:gd name="connsiteX13" fmla="*/ 417860 w 2010273"/>
                <a:gd name="connsiteY13" fmla="*/ 889496 h 1407535"/>
                <a:gd name="connsiteX14" fmla="*/ 328325 w 2010273"/>
                <a:gd name="connsiteY14" fmla="*/ 802819 h 1407535"/>
                <a:gd name="connsiteX15" fmla="*/ 275270 w 2010273"/>
                <a:gd name="connsiteY15" fmla="*/ 826155 h 1407535"/>
                <a:gd name="connsiteX16" fmla="*/ 36669 w 2010273"/>
                <a:gd name="connsiteY16" fmla="*/ 777292 h 1407535"/>
                <a:gd name="connsiteX17" fmla="*/ 188117 w 2010273"/>
                <a:gd name="connsiteY17" fmla="*/ 477159 h 1407535"/>
                <a:gd name="connsiteX18" fmla="*/ 332897 w 2010273"/>
                <a:gd name="connsiteY18" fmla="*/ 538119 h 1407535"/>
                <a:gd name="connsiteX19" fmla="*/ 405668 w 2010273"/>
                <a:gd name="connsiteY19" fmla="*/ 494113 h 1407535"/>
                <a:gd name="connsiteX20" fmla="*/ 445387 w 2010273"/>
                <a:gd name="connsiteY20" fmla="*/ 310567 h 1407535"/>
                <a:gd name="connsiteX21" fmla="*/ 383760 w 2010273"/>
                <a:gd name="connsiteY21" fmla="*/ 127972 h 1407535"/>
                <a:gd name="connsiteX22" fmla="*/ 380045 w 2010273"/>
                <a:gd name="connsiteY22" fmla="*/ 105874 h 1407535"/>
                <a:gd name="connsiteX23" fmla="*/ 400143 w 2010273"/>
                <a:gd name="connsiteY23" fmla="*/ 89301 h 1407535"/>
                <a:gd name="connsiteX24" fmla="*/ 725136 w 2010273"/>
                <a:gd name="connsiteY24" fmla="*/ 52 h 1407535"/>
                <a:gd name="connsiteX25" fmla="*/ 853057 w 2010273"/>
                <a:gd name="connsiteY25" fmla="*/ 67298 h 1407535"/>
                <a:gd name="connsiteX26" fmla="*/ 810194 w 2010273"/>
                <a:gd name="connsiteY26" fmla="*/ 250273 h 1407535"/>
                <a:gd name="connsiteX27" fmla="*/ 960689 w 2010273"/>
                <a:gd name="connsiteY27" fmla="*/ 411817 h 1407535"/>
                <a:gd name="connsiteX28" fmla="*/ 1118519 w 2010273"/>
                <a:gd name="connsiteY28" fmla="*/ 411341 h 1407535"/>
                <a:gd name="connsiteX29" fmla="*/ 1207577 w 2010273"/>
                <a:gd name="connsiteY29" fmla="*/ 289517 h 1407535"/>
                <a:gd name="connsiteX30" fmla="*/ 1138426 w 2010273"/>
                <a:gd name="connsiteY30" fmla="*/ 140069 h 1407535"/>
                <a:gd name="connsiteX31" fmla="*/ 1127377 w 2010273"/>
                <a:gd name="connsiteY31" fmla="*/ 90158 h 1407535"/>
                <a:gd name="connsiteX32" fmla="*/ 1206244 w 2010273"/>
                <a:gd name="connsiteY32" fmla="*/ 31008 h 1407535"/>
                <a:gd name="connsiteX33" fmla="*/ 1665825 w 2010273"/>
                <a:gd name="connsiteY33" fmla="*/ 70441 h 1407535"/>
                <a:gd name="connsiteX34" fmla="*/ 1684304 w 2010273"/>
                <a:gd name="connsiteY34" fmla="*/ 84253 h 1407535"/>
                <a:gd name="connsiteX35" fmla="*/ 1683827 w 2010273"/>
                <a:gd name="connsiteY35" fmla="*/ 110161 h 1407535"/>
                <a:gd name="connsiteX36" fmla="*/ 1628011 w 2010273"/>
                <a:gd name="connsiteY36" fmla="*/ 439630 h 1407535"/>
                <a:gd name="connsiteX37" fmla="*/ 1672493 w 2010273"/>
                <a:gd name="connsiteY37" fmla="*/ 501067 h 1407535"/>
                <a:gd name="connsiteX38" fmla="*/ 1714308 w 2010273"/>
                <a:gd name="connsiteY38" fmla="*/ 493447 h 1407535"/>
                <a:gd name="connsiteX39" fmla="*/ 1854516 w 2010273"/>
                <a:gd name="connsiteY39" fmla="*/ 437440 h 1407535"/>
                <a:gd name="connsiteX40" fmla="*/ 1999772 w 2010273"/>
                <a:gd name="connsiteY40" fmla="*/ 599555 h 1407535"/>
                <a:gd name="connsiteX41" fmla="*/ 1984341 w 2010273"/>
                <a:gd name="connsiteY41" fmla="*/ 801009 h 1407535"/>
                <a:gd name="connsiteX42" fmla="*/ 1811939 w 2010273"/>
                <a:gd name="connsiteY42" fmla="*/ 879400 h 1407535"/>
                <a:gd name="connsiteX43" fmla="*/ 1728023 w 2010273"/>
                <a:gd name="connsiteY43" fmla="*/ 829108 h 1407535"/>
                <a:gd name="connsiteX44" fmla="*/ 1636107 w 2010273"/>
                <a:gd name="connsiteY44" fmla="*/ 828441 h 1407535"/>
                <a:gd name="connsiteX45" fmla="*/ 1611723 w 2010273"/>
                <a:gd name="connsiteY45" fmla="*/ 874637 h 1407535"/>
                <a:gd name="connsiteX46" fmla="*/ 1641441 w 2010273"/>
                <a:gd name="connsiteY46" fmla="*/ 1258400 h 1407535"/>
                <a:gd name="connsiteX47" fmla="*/ 1647156 w 2010273"/>
                <a:gd name="connsiteY47" fmla="*/ 1305643 h 1407535"/>
                <a:gd name="connsiteX48" fmla="*/ 1613152 w 2010273"/>
                <a:gd name="connsiteY48" fmla="*/ 1322408 h 1407535"/>
                <a:gd name="connsiteX49" fmla="*/ 1367883 w 2010273"/>
                <a:gd name="connsiteY49" fmla="*/ 1348792 h 1407535"/>
                <a:gd name="connsiteX50" fmla="*/ 1286921 w 2010273"/>
                <a:gd name="connsiteY50" fmla="*/ 1347077 h 140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10273" h="1407535">
                  <a:moveTo>
                    <a:pt x="1286921" y="1347077"/>
                  </a:moveTo>
                  <a:cubicBezTo>
                    <a:pt x="1249678" y="1343458"/>
                    <a:pt x="1213578" y="1334504"/>
                    <a:pt x="1181955" y="1314978"/>
                  </a:cubicBezTo>
                  <a:cubicBezTo>
                    <a:pt x="1169477" y="1307263"/>
                    <a:pt x="1157571" y="1297643"/>
                    <a:pt x="1151094" y="1284403"/>
                  </a:cubicBezTo>
                  <a:cubicBezTo>
                    <a:pt x="1128901" y="1239540"/>
                    <a:pt x="1178050" y="1194487"/>
                    <a:pt x="1197005" y="1148195"/>
                  </a:cubicBezTo>
                  <a:cubicBezTo>
                    <a:pt x="1224056" y="1082377"/>
                    <a:pt x="1181860" y="1002082"/>
                    <a:pt x="1117471" y="971792"/>
                  </a:cubicBezTo>
                  <a:cubicBezTo>
                    <a:pt x="1053082" y="941503"/>
                    <a:pt x="975168" y="953409"/>
                    <a:pt x="911731" y="985794"/>
                  </a:cubicBezTo>
                  <a:cubicBezTo>
                    <a:pt x="854390" y="1015036"/>
                    <a:pt x="800860" y="1073234"/>
                    <a:pt x="813814" y="1136289"/>
                  </a:cubicBezTo>
                  <a:cubicBezTo>
                    <a:pt x="820767" y="1170103"/>
                    <a:pt x="845342" y="1197059"/>
                    <a:pt x="864868" y="1225634"/>
                  </a:cubicBezTo>
                  <a:cubicBezTo>
                    <a:pt x="884394" y="1254113"/>
                    <a:pt x="899729" y="1290880"/>
                    <a:pt x="885823" y="1322598"/>
                  </a:cubicBezTo>
                  <a:cubicBezTo>
                    <a:pt x="875345" y="1346410"/>
                    <a:pt x="851152" y="1360698"/>
                    <a:pt x="827435" y="1371366"/>
                  </a:cubicBezTo>
                  <a:cubicBezTo>
                    <a:pt x="701419" y="1427659"/>
                    <a:pt x="547971" y="1417658"/>
                    <a:pt x="430337" y="1345458"/>
                  </a:cubicBezTo>
                  <a:cubicBezTo>
                    <a:pt x="422527" y="1340696"/>
                    <a:pt x="414716" y="1335457"/>
                    <a:pt x="409763" y="1327837"/>
                  </a:cubicBezTo>
                  <a:cubicBezTo>
                    <a:pt x="400048" y="1312883"/>
                    <a:pt x="403667" y="1293356"/>
                    <a:pt x="407477" y="1276021"/>
                  </a:cubicBezTo>
                  <a:cubicBezTo>
                    <a:pt x="435481" y="1148767"/>
                    <a:pt x="455483" y="1014369"/>
                    <a:pt x="417860" y="889496"/>
                  </a:cubicBezTo>
                  <a:cubicBezTo>
                    <a:pt x="404810" y="846157"/>
                    <a:pt x="373283" y="797771"/>
                    <a:pt x="328325" y="802819"/>
                  </a:cubicBezTo>
                  <a:cubicBezTo>
                    <a:pt x="308989" y="805009"/>
                    <a:pt x="292511" y="817011"/>
                    <a:pt x="275270" y="826155"/>
                  </a:cubicBezTo>
                  <a:cubicBezTo>
                    <a:pt x="197546" y="867589"/>
                    <a:pt x="91819" y="845872"/>
                    <a:pt x="36669" y="777292"/>
                  </a:cubicBezTo>
                  <a:cubicBezTo>
                    <a:pt x="-48865" y="670898"/>
                    <a:pt x="20762" y="418580"/>
                    <a:pt x="188117" y="477159"/>
                  </a:cubicBezTo>
                  <a:cubicBezTo>
                    <a:pt x="238313" y="494685"/>
                    <a:pt x="279938" y="542596"/>
                    <a:pt x="332897" y="538119"/>
                  </a:cubicBezTo>
                  <a:cubicBezTo>
                    <a:pt x="361948" y="535642"/>
                    <a:pt x="387475" y="516878"/>
                    <a:pt x="405668" y="494113"/>
                  </a:cubicBezTo>
                  <a:cubicBezTo>
                    <a:pt x="445863" y="443726"/>
                    <a:pt x="455102" y="374289"/>
                    <a:pt x="445387" y="310567"/>
                  </a:cubicBezTo>
                  <a:cubicBezTo>
                    <a:pt x="435671" y="246844"/>
                    <a:pt x="409192" y="187218"/>
                    <a:pt x="383760" y="127972"/>
                  </a:cubicBezTo>
                  <a:cubicBezTo>
                    <a:pt x="380712" y="120924"/>
                    <a:pt x="377664" y="113113"/>
                    <a:pt x="380045" y="105874"/>
                  </a:cubicBezTo>
                  <a:cubicBezTo>
                    <a:pt x="382808" y="97397"/>
                    <a:pt x="391952" y="92920"/>
                    <a:pt x="400143" y="89301"/>
                  </a:cubicBezTo>
                  <a:cubicBezTo>
                    <a:pt x="504061" y="44248"/>
                    <a:pt x="611884" y="-1758"/>
                    <a:pt x="725136" y="52"/>
                  </a:cubicBezTo>
                  <a:cubicBezTo>
                    <a:pt x="776571" y="814"/>
                    <a:pt x="836293" y="18721"/>
                    <a:pt x="853057" y="67298"/>
                  </a:cubicBezTo>
                  <a:cubicBezTo>
                    <a:pt x="873917" y="127687"/>
                    <a:pt x="814862" y="186551"/>
                    <a:pt x="810194" y="250273"/>
                  </a:cubicBezTo>
                  <a:cubicBezTo>
                    <a:pt x="804384" y="329807"/>
                    <a:pt x="883918" y="390005"/>
                    <a:pt x="960689" y="411817"/>
                  </a:cubicBezTo>
                  <a:cubicBezTo>
                    <a:pt x="1012220" y="426486"/>
                    <a:pt x="1068703" y="431058"/>
                    <a:pt x="1118519" y="411341"/>
                  </a:cubicBezTo>
                  <a:cubicBezTo>
                    <a:pt x="1168335" y="391625"/>
                    <a:pt x="1209006" y="343047"/>
                    <a:pt x="1207577" y="289517"/>
                  </a:cubicBezTo>
                  <a:cubicBezTo>
                    <a:pt x="1206053" y="233986"/>
                    <a:pt x="1163381" y="189694"/>
                    <a:pt x="1138426" y="140069"/>
                  </a:cubicBezTo>
                  <a:cubicBezTo>
                    <a:pt x="1130615" y="124543"/>
                    <a:pt x="1124329" y="107208"/>
                    <a:pt x="1127377" y="90158"/>
                  </a:cubicBezTo>
                  <a:cubicBezTo>
                    <a:pt x="1133568" y="55868"/>
                    <a:pt x="1172430" y="39199"/>
                    <a:pt x="1206244" y="31008"/>
                  </a:cubicBezTo>
                  <a:cubicBezTo>
                    <a:pt x="1358263" y="-5949"/>
                    <a:pt x="1522284" y="8148"/>
                    <a:pt x="1665825" y="70441"/>
                  </a:cubicBezTo>
                  <a:cubicBezTo>
                    <a:pt x="1673064" y="73585"/>
                    <a:pt x="1680684" y="77299"/>
                    <a:pt x="1684304" y="84253"/>
                  </a:cubicBezTo>
                  <a:cubicBezTo>
                    <a:pt x="1688400" y="92063"/>
                    <a:pt x="1686209" y="101588"/>
                    <a:pt x="1683827" y="110161"/>
                  </a:cubicBezTo>
                  <a:cubicBezTo>
                    <a:pt x="1653347" y="218555"/>
                    <a:pt x="1606485" y="329140"/>
                    <a:pt x="1628011" y="439630"/>
                  </a:cubicBezTo>
                  <a:cubicBezTo>
                    <a:pt x="1633154" y="465919"/>
                    <a:pt x="1646204" y="495447"/>
                    <a:pt x="1672493" y="501067"/>
                  </a:cubicBezTo>
                  <a:cubicBezTo>
                    <a:pt x="1686590" y="504115"/>
                    <a:pt x="1701163" y="499257"/>
                    <a:pt x="1714308" y="493447"/>
                  </a:cubicBezTo>
                  <a:cubicBezTo>
                    <a:pt x="1760694" y="472682"/>
                    <a:pt x="1803652" y="436963"/>
                    <a:pt x="1854516" y="437440"/>
                  </a:cubicBezTo>
                  <a:cubicBezTo>
                    <a:pt x="1933002" y="438202"/>
                    <a:pt x="1982627" y="522974"/>
                    <a:pt x="1999772" y="599555"/>
                  </a:cubicBezTo>
                  <a:cubicBezTo>
                    <a:pt x="2014821" y="666707"/>
                    <a:pt x="2016917" y="740335"/>
                    <a:pt x="1984341" y="801009"/>
                  </a:cubicBezTo>
                  <a:cubicBezTo>
                    <a:pt x="1951766" y="861588"/>
                    <a:pt x="1876709" y="902831"/>
                    <a:pt x="1811939" y="879400"/>
                  </a:cubicBezTo>
                  <a:cubicBezTo>
                    <a:pt x="1781173" y="868255"/>
                    <a:pt x="1756694" y="844824"/>
                    <a:pt x="1728023" y="829108"/>
                  </a:cubicBezTo>
                  <a:cubicBezTo>
                    <a:pt x="1699353" y="813392"/>
                    <a:pt x="1660586" y="806819"/>
                    <a:pt x="1636107" y="828441"/>
                  </a:cubicBezTo>
                  <a:cubicBezTo>
                    <a:pt x="1622868" y="840157"/>
                    <a:pt x="1616581" y="857683"/>
                    <a:pt x="1611723" y="874637"/>
                  </a:cubicBezTo>
                  <a:cubicBezTo>
                    <a:pt x="1575338" y="1000558"/>
                    <a:pt x="1586101" y="1139527"/>
                    <a:pt x="1641441" y="1258400"/>
                  </a:cubicBezTo>
                  <a:cubicBezTo>
                    <a:pt x="1648394" y="1273449"/>
                    <a:pt x="1656014" y="1291547"/>
                    <a:pt x="1647156" y="1305643"/>
                  </a:cubicBezTo>
                  <a:cubicBezTo>
                    <a:pt x="1640203" y="1316693"/>
                    <a:pt x="1626011" y="1320026"/>
                    <a:pt x="1613152" y="1322408"/>
                  </a:cubicBezTo>
                  <a:cubicBezTo>
                    <a:pt x="1532189" y="1337076"/>
                    <a:pt x="1450084" y="1345934"/>
                    <a:pt x="1367883" y="1348792"/>
                  </a:cubicBezTo>
                  <a:cubicBezTo>
                    <a:pt x="1341023" y="1349459"/>
                    <a:pt x="1313686" y="1349649"/>
                    <a:pt x="1286921" y="13470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5">
              <a:extLst>
                <a:ext uri="{FF2B5EF4-FFF2-40B4-BE49-F238E27FC236}">
                  <a16:creationId xmlns:a16="http://schemas.microsoft.com/office/drawing/2014/main" id="{4477BBDC-F097-4ECE-A5E8-F3581ADE9006}"/>
                </a:ext>
              </a:extLst>
            </p:cNvPr>
            <p:cNvSpPr/>
            <p:nvPr/>
          </p:nvSpPr>
          <p:spPr>
            <a:xfrm>
              <a:off x="5933259" y="4118296"/>
              <a:ext cx="1888976" cy="2287194"/>
            </a:xfrm>
            <a:custGeom>
              <a:avLst/>
              <a:gdLst>
                <a:gd name="connsiteX0" fmla="*/ 120362 w 1492019"/>
                <a:gd name="connsiteY0" fmla="*/ 379812 h 1938264"/>
                <a:gd name="connsiteX1" fmla="*/ 190276 w 1492019"/>
                <a:gd name="connsiteY1" fmla="*/ 403719 h 1938264"/>
                <a:gd name="connsiteX2" fmla="*/ 518697 w 1492019"/>
                <a:gd name="connsiteY2" fmla="*/ 444677 h 1938264"/>
                <a:gd name="connsiteX3" fmla="*/ 585087 w 1492019"/>
                <a:gd name="connsiteY3" fmla="*/ 286086 h 1938264"/>
                <a:gd name="connsiteX4" fmla="*/ 521650 w 1492019"/>
                <a:gd name="connsiteY4" fmla="*/ 169881 h 1938264"/>
                <a:gd name="connsiteX5" fmla="*/ 559464 w 1492019"/>
                <a:gd name="connsiteY5" fmla="*/ 41674 h 1938264"/>
                <a:gd name="connsiteX6" fmla="*/ 918462 w 1492019"/>
                <a:gd name="connsiteY6" fmla="*/ 81774 h 1938264"/>
                <a:gd name="connsiteX7" fmla="*/ 943989 w 1492019"/>
                <a:gd name="connsiteY7" fmla="*/ 246366 h 1938264"/>
                <a:gd name="connsiteX8" fmla="*/ 917604 w 1492019"/>
                <a:gd name="connsiteY8" fmla="*/ 317137 h 1938264"/>
                <a:gd name="connsiteX9" fmla="*/ 966753 w 1492019"/>
                <a:gd name="connsiteY9" fmla="*/ 453535 h 1938264"/>
                <a:gd name="connsiteX10" fmla="*/ 1155063 w 1492019"/>
                <a:gd name="connsiteY10" fmla="*/ 468013 h 1938264"/>
                <a:gd name="connsiteX11" fmla="*/ 1359564 w 1492019"/>
                <a:gd name="connsiteY11" fmla="*/ 381812 h 1938264"/>
                <a:gd name="connsiteX12" fmla="*/ 1395379 w 1492019"/>
                <a:gd name="connsiteY12" fmla="*/ 441438 h 1938264"/>
                <a:gd name="connsiteX13" fmla="*/ 1445480 w 1492019"/>
                <a:gd name="connsiteY13" fmla="*/ 710043 h 1938264"/>
                <a:gd name="connsiteX14" fmla="*/ 1438050 w 1492019"/>
                <a:gd name="connsiteY14" fmla="*/ 771099 h 1938264"/>
                <a:gd name="connsiteX15" fmla="*/ 1293652 w 1492019"/>
                <a:gd name="connsiteY15" fmla="*/ 840822 h 1938264"/>
                <a:gd name="connsiteX16" fmla="*/ 1063623 w 1492019"/>
                <a:gd name="connsiteY16" fmla="*/ 928166 h 1938264"/>
                <a:gd name="connsiteX17" fmla="*/ 1105914 w 1492019"/>
                <a:gd name="connsiteY17" fmla="*/ 1130953 h 1938264"/>
                <a:gd name="connsiteX18" fmla="*/ 1193830 w 1492019"/>
                <a:gd name="connsiteY18" fmla="*/ 1155433 h 1938264"/>
                <a:gd name="connsiteX19" fmla="*/ 1321274 w 1492019"/>
                <a:gd name="connsiteY19" fmla="*/ 1104664 h 1938264"/>
                <a:gd name="connsiteX20" fmla="*/ 1447671 w 1492019"/>
                <a:gd name="connsiteY20" fmla="*/ 1133335 h 1938264"/>
                <a:gd name="connsiteX21" fmla="*/ 1490438 w 1492019"/>
                <a:gd name="connsiteY21" fmla="*/ 1270494 h 1938264"/>
                <a:gd name="connsiteX22" fmla="*/ 1362041 w 1492019"/>
                <a:gd name="connsiteY22" fmla="*/ 1587010 h 1938264"/>
                <a:gd name="connsiteX23" fmla="*/ 1067337 w 1492019"/>
                <a:gd name="connsiteY23" fmla="*/ 1548434 h 1938264"/>
                <a:gd name="connsiteX24" fmla="*/ 917890 w 1492019"/>
                <a:gd name="connsiteY24" fmla="*/ 1588725 h 1938264"/>
                <a:gd name="connsiteX25" fmla="*/ 896745 w 1492019"/>
                <a:gd name="connsiteY25" fmla="*/ 1663496 h 1938264"/>
                <a:gd name="connsiteX26" fmla="*/ 954657 w 1492019"/>
                <a:gd name="connsiteY26" fmla="*/ 1749983 h 1938264"/>
                <a:gd name="connsiteX27" fmla="*/ 952180 w 1492019"/>
                <a:gd name="connsiteY27" fmla="*/ 1842376 h 1938264"/>
                <a:gd name="connsiteX28" fmla="*/ 679003 w 1492019"/>
                <a:gd name="connsiteY28" fmla="*/ 1921147 h 1938264"/>
                <a:gd name="connsiteX29" fmla="*/ 594231 w 1492019"/>
                <a:gd name="connsiteY29" fmla="*/ 1757889 h 1938264"/>
                <a:gd name="connsiteX30" fmla="*/ 611280 w 1492019"/>
                <a:gd name="connsiteY30" fmla="*/ 1703882 h 1938264"/>
                <a:gd name="connsiteX31" fmla="*/ 535271 w 1492019"/>
                <a:gd name="connsiteY31" fmla="*/ 1527479 h 1938264"/>
                <a:gd name="connsiteX32" fmla="*/ 271810 w 1492019"/>
                <a:gd name="connsiteY32" fmla="*/ 1525669 h 1938264"/>
                <a:gd name="connsiteX33" fmla="*/ 113790 w 1492019"/>
                <a:gd name="connsiteY33" fmla="*/ 1586724 h 1938264"/>
                <a:gd name="connsiteX34" fmla="*/ 67594 w 1492019"/>
                <a:gd name="connsiteY34" fmla="*/ 1556244 h 1938264"/>
                <a:gd name="connsiteX35" fmla="*/ 1776 w 1492019"/>
                <a:gd name="connsiteY35" fmla="*/ 1392129 h 1938264"/>
                <a:gd name="connsiteX36" fmla="*/ 1585 w 1492019"/>
                <a:gd name="connsiteY36" fmla="*/ 1297831 h 1938264"/>
                <a:gd name="connsiteX37" fmla="*/ 53687 w 1492019"/>
                <a:gd name="connsiteY37" fmla="*/ 1180769 h 1938264"/>
                <a:gd name="connsiteX38" fmla="*/ 181131 w 1492019"/>
                <a:gd name="connsiteY38" fmla="*/ 1121238 h 1938264"/>
                <a:gd name="connsiteX39" fmla="*/ 250759 w 1492019"/>
                <a:gd name="connsiteY39" fmla="*/ 1149813 h 1938264"/>
                <a:gd name="connsiteX40" fmla="*/ 354868 w 1492019"/>
                <a:gd name="connsiteY40" fmla="*/ 1154861 h 1938264"/>
                <a:gd name="connsiteX41" fmla="*/ 366488 w 1492019"/>
                <a:gd name="connsiteY41" fmla="*/ 1149051 h 1938264"/>
                <a:gd name="connsiteX42" fmla="*/ 446403 w 1492019"/>
                <a:gd name="connsiteY42" fmla="*/ 1074660 h 1938264"/>
                <a:gd name="connsiteX43" fmla="*/ 397635 w 1492019"/>
                <a:gd name="connsiteY43" fmla="*/ 805293 h 1938264"/>
                <a:gd name="connsiteX44" fmla="*/ 223041 w 1492019"/>
                <a:gd name="connsiteY44" fmla="*/ 835869 h 1938264"/>
                <a:gd name="connsiteX45" fmla="*/ 107503 w 1492019"/>
                <a:gd name="connsiteY45" fmla="*/ 788148 h 1938264"/>
                <a:gd name="connsiteX46" fmla="*/ 93787 w 1492019"/>
                <a:gd name="connsiteY46" fmla="*/ 404577 h 1938264"/>
                <a:gd name="connsiteX47" fmla="*/ 120362 w 1492019"/>
                <a:gd name="connsiteY47" fmla="*/ 379812 h 193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92019" h="1938264">
                  <a:moveTo>
                    <a:pt x="120362" y="379812"/>
                  </a:moveTo>
                  <a:cubicBezTo>
                    <a:pt x="147699" y="376002"/>
                    <a:pt x="167606" y="394385"/>
                    <a:pt x="190276" y="403719"/>
                  </a:cubicBezTo>
                  <a:cubicBezTo>
                    <a:pt x="296194" y="447344"/>
                    <a:pt x="404302" y="473442"/>
                    <a:pt x="518697" y="444677"/>
                  </a:cubicBezTo>
                  <a:cubicBezTo>
                    <a:pt x="616234" y="420198"/>
                    <a:pt x="634903" y="373335"/>
                    <a:pt x="585087" y="286086"/>
                  </a:cubicBezTo>
                  <a:cubicBezTo>
                    <a:pt x="563179" y="247700"/>
                    <a:pt x="539367" y="210076"/>
                    <a:pt x="521650" y="169881"/>
                  </a:cubicBezTo>
                  <a:cubicBezTo>
                    <a:pt x="498600" y="117398"/>
                    <a:pt x="513173" y="75202"/>
                    <a:pt x="559464" y="41674"/>
                  </a:cubicBezTo>
                  <a:cubicBezTo>
                    <a:pt x="655667" y="-28144"/>
                    <a:pt x="839404" y="-7189"/>
                    <a:pt x="918462" y="81774"/>
                  </a:cubicBezTo>
                  <a:cubicBezTo>
                    <a:pt x="962658" y="131590"/>
                    <a:pt x="962658" y="187597"/>
                    <a:pt x="943989" y="246366"/>
                  </a:cubicBezTo>
                  <a:cubicBezTo>
                    <a:pt x="936369" y="270369"/>
                    <a:pt x="925987" y="293420"/>
                    <a:pt x="917604" y="317137"/>
                  </a:cubicBezTo>
                  <a:cubicBezTo>
                    <a:pt x="895887" y="378669"/>
                    <a:pt x="910746" y="420293"/>
                    <a:pt x="966753" y="453535"/>
                  </a:cubicBezTo>
                  <a:cubicBezTo>
                    <a:pt x="1026952" y="489254"/>
                    <a:pt x="1090198" y="485825"/>
                    <a:pt x="1155063" y="468013"/>
                  </a:cubicBezTo>
                  <a:cubicBezTo>
                    <a:pt x="1227072" y="448201"/>
                    <a:pt x="1291556" y="410863"/>
                    <a:pt x="1359564" y="381812"/>
                  </a:cubicBezTo>
                  <a:cubicBezTo>
                    <a:pt x="1382520" y="395052"/>
                    <a:pt x="1386616" y="419912"/>
                    <a:pt x="1395379" y="441438"/>
                  </a:cubicBezTo>
                  <a:cubicBezTo>
                    <a:pt x="1430335" y="527449"/>
                    <a:pt x="1447957" y="616889"/>
                    <a:pt x="1445480" y="710043"/>
                  </a:cubicBezTo>
                  <a:cubicBezTo>
                    <a:pt x="1444909" y="730713"/>
                    <a:pt x="1443004" y="751001"/>
                    <a:pt x="1438050" y="771099"/>
                  </a:cubicBezTo>
                  <a:cubicBezTo>
                    <a:pt x="1415858" y="860253"/>
                    <a:pt x="1375186" y="881684"/>
                    <a:pt x="1293652" y="840822"/>
                  </a:cubicBezTo>
                  <a:cubicBezTo>
                    <a:pt x="1192210" y="790053"/>
                    <a:pt x="1135536" y="789863"/>
                    <a:pt x="1063623" y="928166"/>
                  </a:cubicBezTo>
                  <a:cubicBezTo>
                    <a:pt x="1026761" y="999032"/>
                    <a:pt x="1046192" y="1077327"/>
                    <a:pt x="1105914" y="1130953"/>
                  </a:cubicBezTo>
                  <a:cubicBezTo>
                    <a:pt x="1131345" y="1153813"/>
                    <a:pt x="1160206" y="1161052"/>
                    <a:pt x="1193830" y="1155433"/>
                  </a:cubicBezTo>
                  <a:cubicBezTo>
                    <a:pt x="1240121" y="1147622"/>
                    <a:pt x="1279650" y="1123619"/>
                    <a:pt x="1321274" y="1104664"/>
                  </a:cubicBezTo>
                  <a:cubicBezTo>
                    <a:pt x="1373947" y="1080756"/>
                    <a:pt x="1410428" y="1089139"/>
                    <a:pt x="1447671" y="1133335"/>
                  </a:cubicBezTo>
                  <a:cubicBezTo>
                    <a:pt x="1481104" y="1173054"/>
                    <a:pt x="1497391" y="1222393"/>
                    <a:pt x="1490438" y="1270494"/>
                  </a:cubicBezTo>
                  <a:cubicBezTo>
                    <a:pt x="1473864" y="1385556"/>
                    <a:pt x="1423667" y="1489093"/>
                    <a:pt x="1362041" y="1587010"/>
                  </a:cubicBezTo>
                  <a:cubicBezTo>
                    <a:pt x="1264791" y="1566627"/>
                    <a:pt x="1168302" y="1541195"/>
                    <a:pt x="1067337" y="1548434"/>
                  </a:cubicBezTo>
                  <a:cubicBezTo>
                    <a:pt x="1014855" y="1552244"/>
                    <a:pt x="964277" y="1562817"/>
                    <a:pt x="917890" y="1588725"/>
                  </a:cubicBezTo>
                  <a:cubicBezTo>
                    <a:pt x="886362" y="1606346"/>
                    <a:pt x="876837" y="1631682"/>
                    <a:pt x="896745" y="1663496"/>
                  </a:cubicBezTo>
                  <a:cubicBezTo>
                    <a:pt x="915128" y="1692928"/>
                    <a:pt x="935226" y="1721218"/>
                    <a:pt x="954657" y="1749983"/>
                  </a:cubicBezTo>
                  <a:cubicBezTo>
                    <a:pt x="975802" y="1781415"/>
                    <a:pt x="971801" y="1812848"/>
                    <a:pt x="952180" y="1842376"/>
                  </a:cubicBezTo>
                  <a:cubicBezTo>
                    <a:pt x="896173" y="1926862"/>
                    <a:pt x="771967" y="1962200"/>
                    <a:pt x="679003" y="1921147"/>
                  </a:cubicBezTo>
                  <a:cubicBezTo>
                    <a:pt x="606232" y="1888953"/>
                    <a:pt x="578229" y="1835898"/>
                    <a:pt x="594231" y="1757889"/>
                  </a:cubicBezTo>
                  <a:cubicBezTo>
                    <a:pt x="598041" y="1739506"/>
                    <a:pt x="604803" y="1721598"/>
                    <a:pt x="611280" y="1703882"/>
                  </a:cubicBezTo>
                  <a:cubicBezTo>
                    <a:pt x="644332" y="1613966"/>
                    <a:pt x="624425" y="1567960"/>
                    <a:pt x="535271" y="1527479"/>
                  </a:cubicBezTo>
                  <a:cubicBezTo>
                    <a:pt x="447641" y="1487665"/>
                    <a:pt x="359249" y="1497380"/>
                    <a:pt x="271810" y="1525669"/>
                  </a:cubicBezTo>
                  <a:cubicBezTo>
                    <a:pt x="218184" y="1543005"/>
                    <a:pt x="166368" y="1566246"/>
                    <a:pt x="113790" y="1586724"/>
                  </a:cubicBezTo>
                  <a:cubicBezTo>
                    <a:pt x="87215" y="1593678"/>
                    <a:pt x="77880" y="1572532"/>
                    <a:pt x="67594" y="1556244"/>
                  </a:cubicBezTo>
                  <a:cubicBezTo>
                    <a:pt x="35780" y="1505667"/>
                    <a:pt x="12348" y="1451469"/>
                    <a:pt x="1776" y="1392129"/>
                  </a:cubicBezTo>
                  <a:cubicBezTo>
                    <a:pt x="-510" y="1360696"/>
                    <a:pt x="-606" y="1329264"/>
                    <a:pt x="1585" y="1297831"/>
                  </a:cubicBezTo>
                  <a:cubicBezTo>
                    <a:pt x="12729" y="1256112"/>
                    <a:pt x="25112" y="1214869"/>
                    <a:pt x="53687" y="1180769"/>
                  </a:cubicBezTo>
                  <a:cubicBezTo>
                    <a:pt x="89120" y="1145908"/>
                    <a:pt x="122172" y="1105998"/>
                    <a:pt x="181131" y="1121238"/>
                  </a:cubicBezTo>
                  <a:cubicBezTo>
                    <a:pt x="204658" y="1130001"/>
                    <a:pt x="226375" y="1143241"/>
                    <a:pt x="250759" y="1149813"/>
                  </a:cubicBezTo>
                  <a:cubicBezTo>
                    <a:pt x="284859" y="1163433"/>
                    <a:pt x="319149" y="1174006"/>
                    <a:pt x="354868" y="1154861"/>
                  </a:cubicBezTo>
                  <a:cubicBezTo>
                    <a:pt x="358678" y="1152766"/>
                    <a:pt x="362583" y="1150860"/>
                    <a:pt x="366488" y="1149051"/>
                  </a:cubicBezTo>
                  <a:cubicBezTo>
                    <a:pt x="402397" y="1134192"/>
                    <a:pt x="428401" y="1108760"/>
                    <a:pt x="446403" y="1074660"/>
                  </a:cubicBezTo>
                  <a:cubicBezTo>
                    <a:pt x="512697" y="963694"/>
                    <a:pt x="494599" y="863396"/>
                    <a:pt x="397635" y="805293"/>
                  </a:cubicBezTo>
                  <a:cubicBezTo>
                    <a:pt x="334389" y="786815"/>
                    <a:pt x="278858" y="812247"/>
                    <a:pt x="223041" y="835869"/>
                  </a:cubicBezTo>
                  <a:cubicBezTo>
                    <a:pt x="162081" y="847203"/>
                    <a:pt x="134840" y="838917"/>
                    <a:pt x="107503" y="788148"/>
                  </a:cubicBezTo>
                  <a:cubicBezTo>
                    <a:pt x="40257" y="663276"/>
                    <a:pt x="34827" y="534688"/>
                    <a:pt x="93787" y="404577"/>
                  </a:cubicBezTo>
                  <a:cubicBezTo>
                    <a:pt x="99312" y="392956"/>
                    <a:pt x="106646" y="383050"/>
                    <a:pt x="120362" y="37981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66">
              <a:extLst>
                <a:ext uri="{FF2B5EF4-FFF2-40B4-BE49-F238E27FC236}">
                  <a16:creationId xmlns:a16="http://schemas.microsoft.com/office/drawing/2014/main" id="{48AED3C1-EBD1-45B6-9B0A-848B7A8A5638}"/>
                </a:ext>
              </a:extLst>
            </p:cNvPr>
            <p:cNvSpPr/>
            <p:nvPr/>
          </p:nvSpPr>
          <p:spPr>
            <a:xfrm>
              <a:off x="935306" y="4099941"/>
              <a:ext cx="2095569" cy="2023177"/>
            </a:xfrm>
            <a:custGeom>
              <a:avLst/>
              <a:gdLst>
                <a:gd name="connsiteX0" fmla="*/ 1572284 w 1655197"/>
                <a:gd name="connsiteY0" fmla="*/ 411272 h 1714526"/>
                <a:gd name="connsiteX1" fmla="*/ 1647626 w 1655197"/>
                <a:gd name="connsiteY1" fmla="*/ 734836 h 1714526"/>
                <a:gd name="connsiteX2" fmla="*/ 1609145 w 1655197"/>
                <a:gd name="connsiteY2" fmla="*/ 815608 h 1714526"/>
                <a:gd name="connsiteX3" fmla="*/ 1461127 w 1655197"/>
                <a:gd name="connsiteY3" fmla="*/ 849136 h 1714526"/>
                <a:gd name="connsiteX4" fmla="*/ 1367591 w 1655197"/>
                <a:gd name="connsiteY4" fmla="*/ 803131 h 1714526"/>
                <a:gd name="connsiteX5" fmla="*/ 1259102 w 1655197"/>
                <a:gd name="connsiteY5" fmla="*/ 826086 h 1714526"/>
                <a:gd name="connsiteX6" fmla="*/ 1323014 w 1655197"/>
                <a:gd name="connsiteY6" fmla="*/ 1149745 h 1714526"/>
                <a:gd name="connsiteX7" fmla="*/ 1444458 w 1655197"/>
                <a:gd name="connsiteY7" fmla="*/ 1130124 h 1714526"/>
                <a:gd name="connsiteX8" fmla="*/ 1622671 w 1655197"/>
                <a:gd name="connsiteY8" fmla="*/ 1204133 h 1714526"/>
                <a:gd name="connsiteX9" fmla="*/ 1615146 w 1655197"/>
                <a:gd name="connsiteY9" fmla="*/ 1588181 h 1714526"/>
                <a:gd name="connsiteX10" fmla="*/ 1601430 w 1655197"/>
                <a:gd name="connsiteY10" fmla="*/ 1648094 h 1714526"/>
                <a:gd name="connsiteX11" fmla="*/ 1384641 w 1655197"/>
                <a:gd name="connsiteY11" fmla="*/ 1713054 h 1714526"/>
                <a:gd name="connsiteX12" fmla="*/ 1164899 w 1655197"/>
                <a:gd name="connsiteY12" fmla="*/ 1668572 h 1714526"/>
                <a:gd name="connsiteX13" fmla="*/ 1137182 w 1655197"/>
                <a:gd name="connsiteY13" fmla="*/ 1577799 h 1714526"/>
                <a:gd name="connsiteX14" fmla="*/ 1184807 w 1655197"/>
                <a:gd name="connsiteY14" fmla="*/ 1484930 h 1714526"/>
                <a:gd name="connsiteX15" fmla="*/ 1124037 w 1655197"/>
                <a:gd name="connsiteY15" fmla="*/ 1293097 h 1714526"/>
                <a:gd name="connsiteX16" fmla="*/ 838192 w 1655197"/>
                <a:gd name="connsiteY16" fmla="*/ 1320052 h 1714526"/>
                <a:gd name="connsiteX17" fmla="*/ 809426 w 1655197"/>
                <a:gd name="connsiteY17" fmla="*/ 1466261 h 1714526"/>
                <a:gd name="connsiteX18" fmla="*/ 842669 w 1655197"/>
                <a:gd name="connsiteY18" fmla="*/ 1539604 h 1714526"/>
                <a:gd name="connsiteX19" fmla="*/ 792377 w 1655197"/>
                <a:gd name="connsiteY19" fmla="*/ 1654761 h 1714526"/>
                <a:gd name="connsiteX20" fmla="*/ 601686 w 1655197"/>
                <a:gd name="connsiteY20" fmla="*/ 1655713 h 1714526"/>
                <a:gd name="connsiteX21" fmla="*/ 392041 w 1655197"/>
                <a:gd name="connsiteY21" fmla="*/ 1580752 h 1714526"/>
                <a:gd name="connsiteX22" fmla="*/ 377277 w 1655197"/>
                <a:gd name="connsiteY22" fmla="*/ 1542747 h 1714526"/>
                <a:gd name="connsiteX23" fmla="*/ 399470 w 1655197"/>
                <a:gd name="connsiteY23" fmla="*/ 1266331 h 1714526"/>
                <a:gd name="connsiteX24" fmla="*/ 373372 w 1655197"/>
                <a:gd name="connsiteY24" fmla="*/ 1190417 h 1714526"/>
                <a:gd name="connsiteX25" fmla="*/ 268216 w 1655197"/>
                <a:gd name="connsiteY25" fmla="*/ 1145554 h 1714526"/>
                <a:gd name="connsiteX26" fmla="*/ 209732 w 1655197"/>
                <a:gd name="connsiteY26" fmla="*/ 1164604 h 1714526"/>
                <a:gd name="connsiteX27" fmla="*/ 34568 w 1655197"/>
                <a:gd name="connsiteY27" fmla="*/ 1100882 h 1714526"/>
                <a:gd name="connsiteX28" fmla="*/ 37616 w 1655197"/>
                <a:gd name="connsiteY28" fmla="*/ 909144 h 1714526"/>
                <a:gd name="connsiteX29" fmla="*/ 219734 w 1655197"/>
                <a:gd name="connsiteY29" fmla="*/ 859709 h 1714526"/>
                <a:gd name="connsiteX30" fmla="*/ 287933 w 1655197"/>
                <a:gd name="connsiteY30" fmla="*/ 892951 h 1714526"/>
                <a:gd name="connsiteX31" fmla="*/ 416806 w 1655197"/>
                <a:gd name="connsiteY31" fmla="*/ 853327 h 1714526"/>
                <a:gd name="connsiteX32" fmla="*/ 432236 w 1655197"/>
                <a:gd name="connsiteY32" fmla="*/ 589199 h 1714526"/>
                <a:gd name="connsiteX33" fmla="*/ 356894 w 1655197"/>
                <a:gd name="connsiteY33" fmla="*/ 354694 h 1714526"/>
                <a:gd name="connsiteX34" fmla="*/ 347845 w 1655197"/>
                <a:gd name="connsiteY34" fmla="*/ 318880 h 1714526"/>
                <a:gd name="connsiteX35" fmla="*/ 478718 w 1655197"/>
                <a:gd name="connsiteY35" fmla="*/ 369648 h 1714526"/>
                <a:gd name="connsiteX36" fmla="*/ 681410 w 1655197"/>
                <a:gd name="connsiteY36" fmla="*/ 414034 h 1714526"/>
                <a:gd name="connsiteX37" fmla="*/ 755134 w 1655197"/>
                <a:gd name="connsiteY37" fmla="*/ 397747 h 1714526"/>
                <a:gd name="connsiteX38" fmla="*/ 800473 w 1655197"/>
                <a:gd name="connsiteY38" fmla="*/ 304687 h 1714526"/>
                <a:gd name="connsiteX39" fmla="*/ 794282 w 1655197"/>
                <a:gd name="connsiteY39" fmla="*/ 281827 h 1714526"/>
                <a:gd name="connsiteX40" fmla="*/ 946967 w 1655197"/>
                <a:gd name="connsiteY40" fmla="*/ 4936 h 1714526"/>
                <a:gd name="connsiteX41" fmla="*/ 1089747 w 1655197"/>
                <a:gd name="connsiteY41" fmla="*/ 48846 h 1714526"/>
                <a:gd name="connsiteX42" fmla="*/ 1137563 w 1655197"/>
                <a:gd name="connsiteY42" fmla="*/ 209628 h 1714526"/>
                <a:gd name="connsiteX43" fmla="*/ 1089461 w 1655197"/>
                <a:gd name="connsiteY43" fmla="*/ 306973 h 1714526"/>
                <a:gd name="connsiteX44" fmla="*/ 1107940 w 1655197"/>
                <a:gd name="connsiteY44" fmla="*/ 391746 h 1714526"/>
                <a:gd name="connsiteX45" fmla="*/ 1296821 w 1655197"/>
                <a:gd name="connsiteY45" fmla="*/ 448229 h 1714526"/>
                <a:gd name="connsiteX46" fmla="*/ 1572284 w 1655197"/>
                <a:gd name="connsiteY46" fmla="*/ 411272 h 171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55197" h="1714526">
                  <a:moveTo>
                    <a:pt x="1572284" y="411272"/>
                  </a:moveTo>
                  <a:cubicBezTo>
                    <a:pt x="1624481" y="512809"/>
                    <a:pt x="1674677" y="614917"/>
                    <a:pt x="1647626" y="734836"/>
                  </a:cubicBezTo>
                  <a:cubicBezTo>
                    <a:pt x="1640864" y="764650"/>
                    <a:pt x="1627338" y="791510"/>
                    <a:pt x="1609145" y="815608"/>
                  </a:cubicBezTo>
                  <a:cubicBezTo>
                    <a:pt x="1565330" y="873520"/>
                    <a:pt x="1525516" y="881902"/>
                    <a:pt x="1461127" y="849136"/>
                  </a:cubicBezTo>
                  <a:cubicBezTo>
                    <a:pt x="1430171" y="833325"/>
                    <a:pt x="1399214" y="817513"/>
                    <a:pt x="1367591" y="803131"/>
                  </a:cubicBezTo>
                  <a:cubicBezTo>
                    <a:pt x="1326253" y="784462"/>
                    <a:pt x="1287486" y="794463"/>
                    <a:pt x="1259102" y="826086"/>
                  </a:cubicBezTo>
                  <a:cubicBezTo>
                    <a:pt x="1155184" y="942481"/>
                    <a:pt x="1197570" y="1089547"/>
                    <a:pt x="1323014" y="1149745"/>
                  </a:cubicBezTo>
                  <a:cubicBezTo>
                    <a:pt x="1364448" y="1169653"/>
                    <a:pt x="1408073" y="1154413"/>
                    <a:pt x="1444458" y="1130124"/>
                  </a:cubicBezTo>
                  <a:cubicBezTo>
                    <a:pt x="1531993" y="1071736"/>
                    <a:pt x="1588095" y="1094215"/>
                    <a:pt x="1622671" y="1204133"/>
                  </a:cubicBezTo>
                  <a:cubicBezTo>
                    <a:pt x="1663152" y="1332721"/>
                    <a:pt x="1637720" y="1460546"/>
                    <a:pt x="1615146" y="1588181"/>
                  </a:cubicBezTo>
                  <a:cubicBezTo>
                    <a:pt x="1611622" y="1608374"/>
                    <a:pt x="1606002" y="1628186"/>
                    <a:pt x="1601430" y="1648094"/>
                  </a:cubicBezTo>
                  <a:cubicBezTo>
                    <a:pt x="1531993" y="1679145"/>
                    <a:pt x="1461508" y="1706958"/>
                    <a:pt x="1384641" y="1713054"/>
                  </a:cubicBezTo>
                  <a:cubicBezTo>
                    <a:pt x="1307203" y="1719245"/>
                    <a:pt x="1233860" y="1706196"/>
                    <a:pt x="1164899" y="1668572"/>
                  </a:cubicBezTo>
                  <a:cubicBezTo>
                    <a:pt x="1124513" y="1646569"/>
                    <a:pt x="1118036" y="1616375"/>
                    <a:pt x="1137182" y="1577799"/>
                  </a:cubicBezTo>
                  <a:cubicBezTo>
                    <a:pt x="1152612" y="1546652"/>
                    <a:pt x="1170805" y="1516744"/>
                    <a:pt x="1184807" y="1484930"/>
                  </a:cubicBezTo>
                  <a:cubicBezTo>
                    <a:pt x="1219382" y="1406635"/>
                    <a:pt x="1196999" y="1338150"/>
                    <a:pt x="1124037" y="1293097"/>
                  </a:cubicBezTo>
                  <a:cubicBezTo>
                    <a:pt x="1021548" y="1229660"/>
                    <a:pt x="919916" y="1239280"/>
                    <a:pt x="838192" y="1320052"/>
                  </a:cubicBezTo>
                  <a:cubicBezTo>
                    <a:pt x="793043" y="1364629"/>
                    <a:pt x="784376" y="1407778"/>
                    <a:pt x="809426" y="1466261"/>
                  </a:cubicBezTo>
                  <a:cubicBezTo>
                    <a:pt x="819999" y="1490931"/>
                    <a:pt x="833525" y="1514458"/>
                    <a:pt x="842669" y="1539604"/>
                  </a:cubicBezTo>
                  <a:cubicBezTo>
                    <a:pt x="862671" y="1594944"/>
                    <a:pt x="846669" y="1631520"/>
                    <a:pt x="792377" y="1654761"/>
                  </a:cubicBezTo>
                  <a:cubicBezTo>
                    <a:pt x="729321" y="1681812"/>
                    <a:pt x="664361" y="1675430"/>
                    <a:pt x="601686" y="1655713"/>
                  </a:cubicBezTo>
                  <a:cubicBezTo>
                    <a:pt x="530915" y="1633425"/>
                    <a:pt x="462240" y="1604659"/>
                    <a:pt x="392041" y="1580752"/>
                  </a:cubicBezTo>
                  <a:cubicBezTo>
                    <a:pt x="368419" y="1572655"/>
                    <a:pt x="371943" y="1562178"/>
                    <a:pt x="377277" y="1542747"/>
                  </a:cubicBezTo>
                  <a:cubicBezTo>
                    <a:pt x="401661" y="1452164"/>
                    <a:pt x="420521" y="1360819"/>
                    <a:pt x="399470" y="1266331"/>
                  </a:cubicBezTo>
                  <a:cubicBezTo>
                    <a:pt x="393565" y="1239947"/>
                    <a:pt x="386326" y="1214230"/>
                    <a:pt x="373372" y="1190417"/>
                  </a:cubicBezTo>
                  <a:cubicBezTo>
                    <a:pt x="347273" y="1142316"/>
                    <a:pt x="320794" y="1130791"/>
                    <a:pt x="268216" y="1145554"/>
                  </a:cubicBezTo>
                  <a:cubicBezTo>
                    <a:pt x="248499" y="1151079"/>
                    <a:pt x="229354" y="1158699"/>
                    <a:pt x="209732" y="1164604"/>
                  </a:cubicBezTo>
                  <a:cubicBezTo>
                    <a:pt x="130008" y="1188417"/>
                    <a:pt x="82002" y="1170891"/>
                    <a:pt x="34568" y="1100882"/>
                  </a:cubicBezTo>
                  <a:cubicBezTo>
                    <a:pt x="-12486" y="1031540"/>
                    <a:pt x="-11533" y="970009"/>
                    <a:pt x="37616" y="909144"/>
                  </a:cubicBezTo>
                  <a:cubicBezTo>
                    <a:pt x="86574" y="848470"/>
                    <a:pt x="146963" y="831515"/>
                    <a:pt x="219734" y="859709"/>
                  </a:cubicBezTo>
                  <a:cubicBezTo>
                    <a:pt x="243260" y="868853"/>
                    <a:pt x="265358" y="881426"/>
                    <a:pt x="287933" y="892951"/>
                  </a:cubicBezTo>
                  <a:cubicBezTo>
                    <a:pt x="349178" y="924098"/>
                    <a:pt x="385183" y="914192"/>
                    <a:pt x="416806" y="853327"/>
                  </a:cubicBezTo>
                  <a:cubicBezTo>
                    <a:pt x="461097" y="768079"/>
                    <a:pt x="455573" y="677782"/>
                    <a:pt x="432236" y="589199"/>
                  </a:cubicBezTo>
                  <a:cubicBezTo>
                    <a:pt x="411377" y="509951"/>
                    <a:pt x="382230" y="432799"/>
                    <a:pt x="356894" y="354694"/>
                  </a:cubicBezTo>
                  <a:cubicBezTo>
                    <a:pt x="354036" y="345931"/>
                    <a:pt x="352322" y="336882"/>
                    <a:pt x="347845" y="318880"/>
                  </a:cubicBezTo>
                  <a:cubicBezTo>
                    <a:pt x="395756" y="337453"/>
                    <a:pt x="437094" y="354027"/>
                    <a:pt x="478718" y="369648"/>
                  </a:cubicBezTo>
                  <a:cubicBezTo>
                    <a:pt x="544060" y="394222"/>
                    <a:pt x="609782" y="417178"/>
                    <a:pt x="681410" y="414034"/>
                  </a:cubicBezTo>
                  <a:cubicBezTo>
                    <a:pt x="707128" y="412891"/>
                    <a:pt x="731702" y="408129"/>
                    <a:pt x="755134" y="397747"/>
                  </a:cubicBezTo>
                  <a:cubicBezTo>
                    <a:pt x="802568" y="376696"/>
                    <a:pt x="813141" y="354789"/>
                    <a:pt x="800473" y="304687"/>
                  </a:cubicBezTo>
                  <a:cubicBezTo>
                    <a:pt x="798568" y="297067"/>
                    <a:pt x="796663" y="289352"/>
                    <a:pt x="794282" y="281827"/>
                  </a:cubicBezTo>
                  <a:cubicBezTo>
                    <a:pt x="751324" y="146096"/>
                    <a:pt x="808569" y="40654"/>
                    <a:pt x="946967" y="4936"/>
                  </a:cubicBezTo>
                  <a:cubicBezTo>
                    <a:pt x="1002022" y="-9257"/>
                    <a:pt x="1051552" y="7698"/>
                    <a:pt x="1089747" y="48846"/>
                  </a:cubicBezTo>
                  <a:cubicBezTo>
                    <a:pt x="1131467" y="93804"/>
                    <a:pt x="1153755" y="146382"/>
                    <a:pt x="1137563" y="209628"/>
                  </a:cubicBezTo>
                  <a:cubicBezTo>
                    <a:pt x="1128419" y="245537"/>
                    <a:pt x="1108607" y="276208"/>
                    <a:pt x="1089461" y="306973"/>
                  </a:cubicBezTo>
                  <a:cubicBezTo>
                    <a:pt x="1067744" y="342025"/>
                    <a:pt x="1074888" y="368314"/>
                    <a:pt x="1107940" y="391746"/>
                  </a:cubicBezTo>
                  <a:cubicBezTo>
                    <a:pt x="1164804" y="431941"/>
                    <a:pt x="1231098" y="441085"/>
                    <a:pt x="1296821" y="448229"/>
                  </a:cubicBezTo>
                  <a:cubicBezTo>
                    <a:pt x="1391118" y="458230"/>
                    <a:pt x="1483701" y="447467"/>
                    <a:pt x="1572284" y="41127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67">
              <a:extLst>
                <a:ext uri="{FF2B5EF4-FFF2-40B4-BE49-F238E27FC236}">
                  <a16:creationId xmlns:a16="http://schemas.microsoft.com/office/drawing/2014/main" id="{7C5AF293-CCA8-4582-9FE1-A4CFDD57FB7A}"/>
                </a:ext>
              </a:extLst>
            </p:cNvPr>
            <p:cNvSpPr/>
            <p:nvPr/>
          </p:nvSpPr>
          <p:spPr>
            <a:xfrm>
              <a:off x="4440070" y="4156754"/>
              <a:ext cx="2127343" cy="1970443"/>
            </a:xfrm>
            <a:custGeom>
              <a:avLst/>
              <a:gdLst>
                <a:gd name="connsiteX0" fmla="*/ 1192230 w 1680294"/>
                <a:gd name="connsiteY0" fmla="*/ 1361443 h 1669837"/>
                <a:gd name="connsiteX1" fmla="*/ 1266429 w 1680294"/>
                <a:gd name="connsiteY1" fmla="*/ 1531179 h 1669837"/>
                <a:gd name="connsiteX2" fmla="*/ 1293290 w 1680294"/>
                <a:gd name="connsiteY2" fmla="*/ 1554324 h 1669837"/>
                <a:gd name="connsiteX3" fmla="*/ 1067833 w 1680294"/>
                <a:gd name="connsiteY3" fmla="*/ 1662052 h 1669837"/>
                <a:gd name="connsiteX4" fmla="*/ 827327 w 1680294"/>
                <a:gd name="connsiteY4" fmla="*/ 1594425 h 1669837"/>
                <a:gd name="connsiteX5" fmla="*/ 818183 w 1680294"/>
                <a:gd name="connsiteY5" fmla="*/ 1527940 h 1669837"/>
                <a:gd name="connsiteX6" fmla="*/ 849425 w 1680294"/>
                <a:gd name="connsiteY6" fmla="*/ 1474981 h 1669837"/>
                <a:gd name="connsiteX7" fmla="*/ 849996 w 1680294"/>
                <a:gd name="connsiteY7" fmla="*/ 1312008 h 1669837"/>
                <a:gd name="connsiteX8" fmla="*/ 677117 w 1680294"/>
                <a:gd name="connsiteY8" fmla="*/ 1251429 h 1669837"/>
                <a:gd name="connsiteX9" fmla="*/ 523574 w 1680294"/>
                <a:gd name="connsiteY9" fmla="*/ 1342203 h 1669837"/>
                <a:gd name="connsiteX10" fmla="*/ 503572 w 1680294"/>
                <a:gd name="connsiteY10" fmla="*/ 1475934 h 1669837"/>
                <a:gd name="connsiteX11" fmla="*/ 437564 w 1680294"/>
                <a:gd name="connsiteY11" fmla="*/ 1630239 h 1669837"/>
                <a:gd name="connsiteX12" fmla="*/ 141336 w 1680294"/>
                <a:gd name="connsiteY12" fmla="*/ 1606140 h 1669837"/>
                <a:gd name="connsiteX13" fmla="*/ 60659 w 1680294"/>
                <a:gd name="connsiteY13" fmla="*/ 1581280 h 1669837"/>
                <a:gd name="connsiteX14" fmla="*/ 53325 w 1680294"/>
                <a:gd name="connsiteY14" fmla="*/ 1530131 h 1669837"/>
                <a:gd name="connsiteX15" fmla="*/ 19702 w 1680294"/>
                <a:gd name="connsiteY15" fmla="*/ 1152084 h 1669837"/>
                <a:gd name="connsiteX16" fmla="*/ 36561 w 1680294"/>
                <a:gd name="connsiteY16" fmla="*/ 1107983 h 1669837"/>
                <a:gd name="connsiteX17" fmla="*/ 136574 w 1680294"/>
                <a:gd name="connsiteY17" fmla="*/ 1074169 h 1669837"/>
                <a:gd name="connsiteX18" fmla="*/ 198296 w 1680294"/>
                <a:gd name="connsiteY18" fmla="*/ 1109126 h 1669837"/>
                <a:gd name="connsiteX19" fmla="*/ 418418 w 1680294"/>
                <a:gd name="connsiteY19" fmla="*/ 1010352 h 1669837"/>
                <a:gd name="connsiteX20" fmla="*/ 359554 w 1680294"/>
                <a:gd name="connsiteY20" fmla="*/ 754986 h 1669837"/>
                <a:gd name="connsiteX21" fmla="*/ 241634 w 1680294"/>
                <a:gd name="connsiteY21" fmla="*/ 722220 h 1669837"/>
                <a:gd name="connsiteX22" fmla="*/ 140860 w 1680294"/>
                <a:gd name="connsiteY22" fmla="*/ 773846 h 1669837"/>
                <a:gd name="connsiteX23" fmla="*/ 49325 w 1680294"/>
                <a:gd name="connsiteY23" fmla="*/ 740413 h 1669837"/>
                <a:gd name="connsiteX24" fmla="*/ 39228 w 1680294"/>
                <a:gd name="connsiteY24" fmla="*/ 582203 h 1669837"/>
                <a:gd name="connsiteX25" fmla="*/ 109808 w 1680294"/>
                <a:gd name="connsiteY25" fmla="*/ 347697 h 1669837"/>
                <a:gd name="connsiteX26" fmla="*/ 389177 w 1680294"/>
                <a:gd name="connsiteY26" fmla="*/ 413991 h 1669837"/>
                <a:gd name="connsiteX27" fmla="*/ 544625 w 1680294"/>
                <a:gd name="connsiteY27" fmla="*/ 381702 h 1669837"/>
                <a:gd name="connsiteX28" fmla="*/ 571390 w 1680294"/>
                <a:gd name="connsiteY28" fmla="*/ 295405 h 1669837"/>
                <a:gd name="connsiteX29" fmla="*/ 541958 w 1680294"/>
                <a:gd name="connsiteY29" fmla="*/ 246828 h 1669837"/>
                <a:gd name="connsiteX30" fmla="*/ 537576 w 1680294"/>
                <a:gd name="connsiteY30" fmla="*/ 81664 h 1669837"/>
                <a:gd name="connsiteX31" fmla="*/ 728076 w 1680294"/>
                <a:gd name="connsiteY31" fmla="*/ 6988 h 1669837"/>
                <a:gd name="connsiteX32" fmla="*/ 853711 w 1680294"/>
                <a:gd name="connsiteY32" fmla="*/ 86808 h 1669837"/>
                <a:gd name="connsiteX33" fmla="*/ 842757 w 1680294"/>
                <a:gd name="connsiteY33" fmla="*/ 221110 h 1669837"/>
                <a:gd name="connsiteX34" fmla="*/ 911718 w 1680294"/>
                <a:gd name="connsiteY34" fmla="*/ 362747 h 1669837"/>
                <a:gd name="connsiteX35" fmla="*/ 1263096 w 1680294"/>
                <a:gd name="connsiteY35" fmla="*/ 351412 h 1669837"/>
                <a:gd name="connsiteX36" fmla="*/ 1299957 w 1680294"/>
                <a:gd name="connsiteY36" fmla="*/ 347126 h 1669837"/>
                <a:gd name="connsiteX37" fmla="*/ 1279669 w 1680294"/>
                <a:gd name="connsiteY37" fmla="*/ 714886 h 1669837"/>
                <a:gd name="connsiteX38" fmla="*/ 1402256 w 1680294"/>
                <a:gd name="connsiteY38" fmla="*/ 792610 h 1669837"/>
                <a:gd name="connsiteX39" fmla="*/ 1433022 w 1680294"/>
                <a:gd name="connsiteY39" fmla="*/ 786800 h 1669837"/>
                <a:gd name="connsiteX40" fmla="*/ 1581612 w 1680294"/>
                <a:gd name="connsiteY40" fmla="*/ 761368 h 1669837"/>
                <a:gd name="connsiteX41" fmla="*/ 1658383 w 1680294"/>
                <a:gd name="connsiteY41" fmla="*/ 1013781 h 1669837"/>
                <a:gd name="connsiteX42" fmla="*/ 1635428 w 1680294"/>
                <a:gd name="connsiteY42" fmla="*/ 1049690 h 1669837"/>
                <a:gd name="connsiteX43" fmla="*/ 1545702 w 1680294"/>
                <a:gd name="connsiteY43" fmla="*/ 1125985 h 1669837"/>
                <a:gd name="connsiteX44" fmla="*/ 1545512 w 1680294"/>
                <a:gd name="connsiteY44" fmla="*/ 1126080 h 1669837"/>
                <a:gd name="connsiteX45" fmla="*/ 1425973 w 1680294"/>
                <a:gd name="connsiteY45" fmla="*/ 1125890 h 1669837"/>
                <a:gd name="connsiteX46" fmla="*/ 1364632 w 1680294"/>
                <a:gd name="connsiteY46" fmla="*/ 1101887 h 1669837"/>
                <a:gd name="connsiteX47" fmla="*/ 1240616 w 1680294"/>
                <a:gd name="connsiteY47" fmla="*/ 1159608 h 1669837"/>
                <a:gd name="connsiteX48" fmla="*/ 1193372 w 1680294"/>
                <a:gd name="connsiteY48" fmla="*/ 1253811 h 1669837"/>
                <a:gd name="connsiteX49" fmla="*/ 1192230 w 1680294"/>
                <a:gd name="connsiteY49" fmla="*/ 1361443 h 16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80294" h="1669837">
                  <a:moveTo>
                    <a:pt x="1192230" y="1361443"/>
                  </a:moveTo>
                  <a:cubicBezTo>
                    <a:pt x="1208993" y="1421451"/>
                    <a:pt x="1230806" y="1479267"/>
                    <a:pt x="1266429" y="1531179"/>
                  </a:cubicBezTo>
                  <a:cubicBezTo>
                    <a:pt x="1273668" y="1541656"/>
                    <a:pt x="1279002" y="1552705"/>
                    <a:pt x="1293290" y="1554324"/>
                  </a:cubicBezTo>
                  <a:cubicBezTo>
                    <a:pt x="1220138" y="1594425"/>
                    <a:pt x="1150224" y="1641573"/>
                    <a:pt x="1067833" y="1662052"/>
                  </a:cubicBezTo>
                  <a:cubicBezTo>
                    <a:pt x="975059" y="1685198"/>
                    <a:pt x="896954" y="1655004"/>
                    <a:pt x="827327" y="1594425"/>
                  </a:cubicBezTo>
                  <a:cubicBezTo>
                    <a:pt x="804371" y="1574422"/>
                    <a:pt x="802181" y="1553086"/>
                    <a:pt x="818183" y="1527940"/>
                  </a:cubicBezTo>
                  <a:cubicBezTo>
                    <a:pt x="829137" y="1510700"/>
                    <a:pt x="838376" y="1492221"/>
                    <a:pt x="849425" y="1474981"/>
                  </a:cubicBezTo>
                  <a:cubicBezTo>
                    <a:pt x="884286" y="1420593"/>
                    <a:pt x="890001" y="1366206"/>
                    <a:pt x="849996" y="1312008"/>
                  </a:cubicBezTo>
                  <a:cubicBezTo>
                    <a:pt x="810182" y="1258097"/>
                    <a:pt x="741221" y="1232760"/>
                    <a:pt x="677117" y="1251429"/>
                  </a:cubicBezTo>
                  <a:cubicBezTo>
                    <a:pt x="618634" y="1268479"/>
                    <a:pt x="566342" y="1298197"/>
                    <a:pt x="523574" y="1342203"/>
                  </a:cubicBezTo>
                  <a:cubicBezTo>
                    <a:pt x="482522" y="1384398"/>
                    <a:pt x="477473" y="1421832"/>
                    <a:pt x="503572" y="1475934"/>
                  </a:cubicBezTo>
                  <a:cubicBezTo>
                    <a:pt x="548625" y="1569469"/>
                    <a:pt x="536529" y="1596996"/>
                    <a:pt x="437564" y="1630239"/>
                  </a:cubicBezTo>
                  <a:cubicBezTo>
                    <a:pt x="335170" y="1664624"/>
                    <a:pt x="238015" y="1641573"/>
                    <a:pt x="141336" y="1606140"/>
                  </a:cubicBezTo>
                  <a:cubicBezTo>
                    <a:pt x="114952" y="1596520"/>
                    <a:pt x="90854" y="1578899"/>
                    <a:pt x="60659" y="1581280"/>
                  </a:cubicBezTo>
                  <a:cubicBezTo>
                    <a:pt x="78376" y="1561468"/>
                    <a:pt x="60088" y="1545847"/>
                    <a:pt x="53325" y="1530131"/>
                  </a:cubicBezTo>
                  <a:cubicBezTo>
                    <a:pt x="938" y="1407639"/>
                    <a:pt x="-17827" y="1282386"/>
                    <a:pt x="19702" y="1152084"/>
                  </a:cubicBezTo>
                  <a:cubicBezTo>
                    <a:pt x="24083" y="1137034"/>
                    <a:pt x="29513" y="1121985"/>
                    <a:pt x="36561" y="1107983"/>
                  </a:cubicBezTo>
                  <a:cubicBezTo>
                    <a:pt x="61136" y="1059501"/>
                    <a:pt x="88758" y="1050166"/>
                    <a:pt x="136574" y="1074169"/>
                  </a:cubicBezTo>
                  <a:cubicBezTo>
                    <a:pt x="157719" y="1084742"/>
                    <a:pt x="177436" y="1097886"/>
                    <a:pt x="198296" y="1109126"/>
                  </a:cubicBezTo>
                  <a:cubicBezTo>
                    <a:pt x="305452" y="1167228"/>
                    <a:pt x="391844" y="1130271"/>
                    <a:pt x="418418" y="1010352"/>
                  </a:cubicBezTo>
                  <a:cubicBezTo>
                    <a:pt x="438897" y="917578"/>
                    <a:pt x="411846" y="832234"/>
                    <a:pt x="359554" y="754986"/>
                  </a:cubicBezTo>
                  <a:cubicBezTo>
                    <a:pt x="330217" y="711648"/>
                    <a:pt x="287735" y="708219"/>
                    <a:pt x="241634" y="722220"/>
                  </a:cubicBezTo>
                  <a:cubicBezTo>
                    <a:pt x="204963" y="733365"/>
                    <a:pt x="174102" y="755939"/>
                    <a:pt x="140860" y="773846"/>
                  </a:cubicBezTo>
                  <a:cubicBezTo>
                    <a:pt x="95426" y="798230"/>
                    <a:pt x="68470" y="788895"/>
                    <a:pt x="49325" y="740413"/>
                  </a:cubicBezTo>
                  <a:cubicBezTo>
                    <a:pt x="29037" y="688978"/>
                    <a:pt x="29608" y="636210"/>
                    <a:pt x="39228" y="582203"/>
                  </a:cubicBezTo>
                  <a:cubicBezTo>
                    <a:pt x="53706" y="501145"/>
                    <a:pt x="74185" y="422278"/>
                    <a:pt x="109808" y="347697"/>
                  </a:cubicBezTo>
                  <a:cubicBezTo>
                    <a:pt x="202201" y="372939"/>
                    <a:pt x="290974" y="412658"/>
                    <a:pt x="389177" y="413991"/>
                  </a:cubicBezTo>
                  <a:cubicBezTo>
                    <a:pt x="443564" y="414658"/>
                    <a:pt x="496333" y="410181"/>
                    <a:pt x="544625" y="381702"/>
                  </a:cubicBezTo>
                  <a:cubicBezTo>
                    <a:pt x="579963" y="360937"/>
                    <a:pt x="594536" y="334077"/>
                    <a:pt x="571390" y="295405"/>
                  </a:cubicBezTo>
                  <a:cubicBezTo>
                    <a:pt x="561674" y="279117"/>
                    <a:pt x="552149" y="262830"/>
                    <a:pt x="541958" y="246828"/>
                  </a:cubicBezTo>
                  <a:cubicBezTo>
                    <a:pt x="498524" y="178248"/>
                    <a:pt x="497285" y="134814"/>
                    <a:pt x="537576" y="81664"/>
                  </a:cubicBezTo>
                  <a:cubicBezTo>
                    <a:pt x="587868" y="15275"/>
                    <a:pt x="661306" y="-14729"/>
                    <a:pt x="728076" y="6988"/>
                  </a:cubicBezTo>
                  <a:cubicBezTo>
                    <a:pt x="776368" y="22704"/>
                    <a:pt x="824850" y="42135"/>
                    <a:pt x="853711" y="86808"/>
                  </a:cubicBezTo>
                  <a:cubicBezTo>
                    <a:pt x="883143" y="132528"/>
                    <a:pt x="866951" y="178914"/>
                    <a:pt x="842757" y="221110"/>
                  </a:cubicBezTo>
                  <a:cubicBezTo>
                    <a:pt x="791989" y="309693"/>
                    <a:pt x="831137" y="341030"/>
                    <a:pt x="911718" y="362747"/>
                  </a:cubicBezTo>
                  <a:cubicBezTo>
                    <a:pt x="1029066" y="394370"/>
                    <a:pt x="1146795" y="379987"/>
                    <a:pt x="1263096" y="351412"/>
                  </a:cubicBezTo>
                  <a:cubicBezTo>
                    <a:pt x="1275573" y="348364"/>
                    <a:pt x="1287098" y="343983"/>
                    <a:pt x="1299957" y="347126"/>
                  </a:cubicBezTo>
                  <a:cubicBezTo>
                    <a:pt x="1236711" y="466569"/>
                    <a:pt x="1230234" y="589156"/>
                    <a:pt x="1279669" y="714886"/>
                  </a:cubicBezTo>
                  <a:cubicBezTo>
                    <a:pt x="1308244" y="787657"/>
                    <a:pt x="1331295" y="802516"/>
                    <a:pt x="1402256" y="792610"/>
                  </a:cubicBezTo>
                  <a:cubicBezTo>
                    <a:pt x="1413781" y="797563"/>
                    <a:pt x="1423592" y="791753"/>
                    <a:pt x="1433022" y="786800"/>
                  </a:cubicBezTo>
                  <a:cubicBezTo>
                    <a:pt x="1479789" y="761940"/>
                    <a:pt x="1529414" y="753939"/>
                    <a:pt x="1581612" y="761368"/>
                  </a:cubicBezTo>
                  <a:cubicBezTo>
                    <a:pt x="1671242" y="806421"/>
                    <a:pt x="1707246" y="924531"/>
                    <a:pt x="1658383" y="1013781"/>
                  </a:cubicBezTo>
                  <a:cubicBezTo>
                    <a:pt x="1651525" y="1026258"/>
                    <a:pt x="1643048" y="1037688"/>
                    <a:pt x="1635428" y="1049690"/>
                  </a:cubicBezTo>
                  <a:cubicBezTo>
                    <a:pt x="1607139" y="1077027"/>
                    <a:pt x="1582088" y="1108173"/>
                    <a:pt x="1545702" y="1125985"/>
                  </a:cubicBezTo>
                  <a:lnTo>
                    <a:pt x="1545512" y="1126080"/>
                  </a:lnTo>
                  <a:cubicBezTo>
                    <a:pt x="1505602" y="1147131"/>
                    <a:pt x="1465788" y="1137891"/>
                    <a:pt x="1425973" y="1125890"/>
                  </a:cubicBezTo>
                  <a:cubicBezTo>
                    <a:pt x="1402351" y="1125985"/>
                    <a:pt x="1384730" y="1110840"/>
                    <a:pt x="1364632" y="1101887"/>
                  </a:cubicBezTo>
                  <a:cubicBezTo>
                    <a:pt x="1312340" y="1080932"/>
                    <a:pt x="1277955" y="1096934"/>
                    <a:pt x="1240616" y="1159608"/>
                  </a:cubicBezTo>
                  <a:cubicBezTo>
                    <a:pt x="1213184" y="1185231"/>
                    <a:pt x="1213851" y="1224759"/>
                    <a:pt x="1193372" y="1253811"/>
                  </a:cubicBezTo>
                  <a:cubicBezTo>
                    <a:pt x="1184514" y="1289625"/>
                    <a:pt x="1185562" y="1325534"/>
                    <a:pt x="1192230" y="13614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69">
              <a:extLst>
                <a:ext uri="{FF2B5EF4-FFF2-40B4-BE49-F238E27FC236}">
                  <a16:creationId xmlns:a16="http://schemas.microsoft.com/office/drawing/2014/main" id="{1069BEAD-7B7D-49D8-B379-FADBE007366C}"/>
                </a:ext>
              </a:extLst>
            </p:cNvPr>
            <p:cNvSpPr/>
            <p:nvPr/>
          </p:nvSpPr>
          <p:spPr>
            <a:xfrm>
              <a:off x="7238100" y="4465270"/>
              <a:ext cx="2157572" cy="1593022"/>
            </a:xfrm>
            <a:custGeom>
              <a:avLst/>
              <a:gdLst>
                <a:gd name="connsiteX0" fmla="*/ 331498 w 1704172"/>
                <a:gd name="connsiteY0" fmla="*/ 1293160 h 1349993"/>
                <a:gd name="connsiteX1" fmla="*/ 426748 w 1704172"/>
                <a:gd name="connsiteY1" fmla="*/ 1065798 h 1349993"/>
                <a:gd name="connsiteX2" fmla="*/ 420747 w 1704172"/>
                <a:gd name="connsiteY2" fmla="*/ 865107 h 1349993"/>
                <a:gd name="connsiteX3" fmla="*/ 286254 w 1704172"/>
                <a:gd name="connsiteY3" fmla="*/ 825197 h 1349993"/>
                <a:gd name="connsiteX4" fmla="*/ 222437 w 1704172"/>
                <a:gd name="connsiteY4" fmla="*/ 857106 h 1349993"/>
                <a:gd name="connsiteX5" fmla="*/ 68036 w 1704172"/>
                <a:gd name="connsiteY5" fmla="*/ 848247 h 1349993"/>
                <a:gd name="connsiteX6" fmla="*/ 8315 w 1704172"/>
                <a:gd name="connsiteY6" fmla="*/ 660605 h 1349993"/>
                <a:gd name="connsiteX7" fmla="*/ 35556 w 1704172"/>
                <a:gd name="connsiteY7" fmla="*/ 600216 h 1349993"/>
                <a:gd name="connsiteX8" fmla="*/ 262632 w 1704172"/>
                <a:gd name="connsiteY8" fmla="*/ 531827 h 1349993"/>
                <a:gd name="connsiteX9" fmla="*/ 395316 w 1704172"/>
                <a:gd name="connsiteY9" fmla="*/ 469629 h 1349993"/>
                <a:gd name="connsiteX10" fmla="*/ 349595 w 1704172"/>
                <a:gd name="connsiteY10" fmla="*/ 140540 h 1349993"/>
                <a:gd name="connsiteX11" fmla="*/ 329117 w 1704172"/>
                <a:gd name="connsiteY11" fmla="*/ 87676 h 1349993"/>
                <a:gd name="connsiteX12" fmla="*/ 589340 w 1704172"/>
                <a:gd name="connsiteY12" fmla="*/ 2523 h 1349993"/>
                <a:gd name="connsiteX13" fmla="*/ 781745 w 1704172"/>
                <a:gd name="connsiteY13" fmla="*/ 37194 h 1349993"/>
                <a:gd name="connsiteX14" fmla="*/ 817273 w 1704172"/>
                <a:gd name="connsiteY14" fmla="*/ 149684 h 1349993"/>
                <a:gd name="connsiteX15" fmla="*/ 798223 w 1704172"/>
                <a:gd name="connsiteY15" fmla="*/ 187879 h 1349993"/>
                <a:gd name="connsiteX16" fmla="*/ 955004 w 1704172"/>
                <a:gd name="connsiteY16" fmla="*/ 446007 h 1349993"/>
                <a:gd name="connsiteX17" fmla="*/ 1124168 w 1704172"/>
                <a:gd name="connsiteY17" fmla="*/ 381713 h 1349993"/>
                <a:gd name="connsiteX18" fmla="*/ 1128550 w 1704172"/>
                <a:gd name="connsiteY18" fmla="*/ 253983 h 1349993"/>
                <a:gd name="connsiteX19" fmla="*/ 1081401 w 1704172"/>
                <a:gd name="connsiteY19" fmla="*/ 182831 h 1349993"/>
                <a:gd name="connsiteX20" fmla="*/ 1109405 w 1704172"/>
                <a:gd name="connsiteY20" fmla="*/ 83485 h 1349993"/>
                <a:gd name="connsiteX21" fmla="*/ 1404394 w 1704172"/>
                <a:gd name="connsiteY21" fmla="*/ 30812 h 1349993"/>
                <a:gd name="connsiteX22" fmla="*/ 1610896 w 1704172"/>
                <a:gd name="connsiteY22" fmla="*/ 82437 h 1349993"/>
                <a:gd name="connsiteX23" fmla="*/ 1633089 w 1704172"/>
                <a:gd name="connsiteY23" fmla="*/ 105488 h 1349993"/>
                <a:gd name="connsiteX24" fmla="*/ 1690525 w 1704172"/>
                <a:gd name="connsiteY24" fmla="*/ 383142 h 1349993"/>
                <a:gd name="connsiteX25" fmla="*/ 1651187 w 1704172"/>
                <a:gd name="connsiteY25" fmla="*/ 508586 h 1349993"/>
                <a:gd name="connsiteX26" fmla="*/ 1547555 w 1704172"/>
                <a:gd name="connsiteY26" fmla="*/ 546686 h 1349993"/>
                <a:gd name="connsiteX27" fmla="*/ 1442875 w 1704172"/>
                <a:gd name="connsiteY27" fmla="*/ 514777 h 1349993"/>
                <a:gd name="connsiteX28" fmla="*/ 1348673 w 1704172"/>
                <a:gd name="connsiteY28" fmla="*/ 534494 h 1349993"/>
                <a:gd name="connsiteX29" fmla="*/ 1374295 w 1704172"/>
                <a:gd name="connsiteY29" fmla="*/ 840342 h 1349993"/>
                <a:gd name="connsiteX30" fmla="*/ 1452019 w 1704172"/>
                <a:gd name="connsiteY30" fmla="*/ 838437 h 1349993"/>
                <a:gd name="connsiteX31" fmla="*/ 1543459 w 1704172"/>
                <a:gd name="connsiteY31" fmla="*/ 787478 h 1349993"/>
                <a:gd name="connsiteX32" fmla="*/ 1660903 w 1704172"/>
                <a:gd name="connsiteY32" fmla="*/ 824911 h 1349993"/>
                <a:gd name="connsiteX33" fmla="*/ 1649377 w 1704172"/>
                <a:gd name="connsiteY33" fmla="*/ 1276682 h 1349993"/>
                <a:gd name="connsiteX34" fmla="*/ 1632613 w 1704172"/>
                <a:gd name="connsiteY34" fmla="*/ 1293255 h 1349993"/>
                <a:gd name="connsiteX35" fmla="*/ 1367437 w 1704172"/>
                <a:gd name="connsiteY35" fmla="*/ 1336499 h 1349993"/>
                <a:gd name="connsiteX36" fmla="*/ 1150934 w 1704172"/>
                <a:gd name="connsiteY36" fmla="*/ 1327926 h 1349993"/>
                <a:gd name="connsiteX37" fmla="*/ 1107214 w 1704172"/>
                <a:gd name="connsiteY37" fmla="*/ 1215150 h 1349993"/>
                <a:gd name="connsiteX38" fmla="*/ 1129026 w 1704172"/>
                <a:gd name="connsiteY38" fmla="*/ 1178479 h 1349993"/>
                <a:gd name="connsiteX39" fmla="*/ 1034443 w 1704172"/>
                <a:gd name="connsiteY39" fmla="*/ 980835 h 1349993"/>
                <a:gd name="connsiteX40" fmla="*/ 858517 w 1704172"/>
                <a:gd name="connsiteY40" fmla="*/ 1045415 h 1349993"/>
                <a:gd name="connsiteX41" fmla="*/ 835370 w 1704172"/>
                <a:gd name="connsiteY41" fmla="*/ 1146761 h 1349993"/>
                <a:gd name="connsiteX42" fmla="*/ 856135 w 1704172"/>
                <a:gd name="connsiteY42" fmla="*/ 1199625 h 1349993"/>
                <a:gd name="connsiteX43" fmla="*/ 485898 w 1704172"/>
                <a:gd name="connsiteY43" fmla="*/ 1330879 h 1349993"/>
                <a:gd name="connsiteX44" fmla="*/ 331498 w 1704172"/>
                <a:gd name="connsiteY44" fmla="*/ 1293160 h 134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04172" h="1349993">
                  <a:moveTo>
                    <a:pt x="331498" y="1293160"/>
                  </a:moveTo>
                  <a:cubicBezTo>
                    <a:pt x="363311" y="1217436"/>
                    <a:pt x="395411" y="1141808"/>
                    <a:pt x="426748" y="1065798"/>
                  </a:cubicBezTo>
                  <a:cubicBezTo>
                    <a:pt x="454656" y="998171"/>
                    <a:pt x="457894" y="930353"/>
                    <a:pt x="420747" y="865107"/>
                  </a:cubicBezTo>
                  <a:cubicBezTo>
                    <a:pt x="386076" y="804147"/>
                    <a:pt x="349310" y="794241"/>
                    <a:pt x="286254" y="825197"/>
                  </a:cubicBezTo>
                  <a:cubicBezTo>
                    <a:pt x="264918" y="835674"/>
                    <a:pt x="244059" y="847295"/>
                    <a:pt x="222437" y="857106"/>
                  </a:cubicBezTo>
                  <a:cubicBezTo>
                    <a:pt x="169573" y="881109"/>
                    <a:pt x="115281" y="895491"/>
                    <a:pt x="68036" y="848247"/>
                  </a:cubicBezTo>
                  <a:cubicBezTo>
                    <a:pt x="16602" y="796812"/>
                    <a:pt x="-16260" y="736805"/>
                    <a:pt x="8315" y="660605"/>
                  </a:cubicBezTo>
                  <a:cubicBezTo>
                    <a:pt x="15077" y="639745"/>
                    <a:pt x="24507" y="619266"/>
                    <a:pt x="35556" y="600216"/>
                  </a:cubicBezTo>
                  <a:cubicBezTo>
                    <a:pt x="97945" y="492870"/>
                    <a:pt x="152238" y="476868"/>
                    <a:pt x="262632" y="531827"/>
                  </a:cubicBezTo>
                  <a:cubicBezTo>
                    <a:pt x="345310" y="573070"/>
                    <a:pt x="376837" y="560402"/>
                    <a:pt x="395316" y="469629"/>
                  </a:cubicBezTo>
                  <a:cubicBezTo>
                    <a:pt x="418461" y="355519"/>
                    <a:pt x="388553" y="246934"/>
                    <a:pt x="349595" y="140540"/>
                  </a:cubicBezTo>
                  <a:cubicBezTo>
                    <a:pt x="343118" y="122823"/>
                    <a:pt x="335975" y="105297"/>
                    <a:pt x="329117" y="87676"/>
                  </a:cubicBezTo>
                  <a:cubicBezTo>
                    <a:pt x="413699" y="52719"/>
                    <a:pt x="496185" y="13572"/>
                    <a:pt x="589340" y="2523"/>
                  </a:cubicBezTo>
                  <a:cubicBezTo>
                    <a:pt x="658396" y="-5669"/>
                    <a:pt x="721547" y="6142"/>
                    <a:pt x="781745" y="37194"/>
                  </a:cubicBezTo>
                  <a:cubicBezTo>
                    <a:pt x="824988" y="59482"/>
                    <a:pt x="837942" y="104916"/>
                    <a:pt x="817273" y="149684"/>
                  </a:cubicBezTo>
                  <a:cubicBezTo>
                    <a:pt x="811272" y="162638"/>
                    <a:pt x="804700" y="175211"/>
                    <a:pt x="798223" y="187879"/>
                  </a:cubicBezTo>
                  <a:cubicBezTo>
                    <a:pt x="733548" y="316181"/>
                    <a:pt x="809082" y="439911"/>
                    <a:pt x="955004" y="446007"/>
                  </a:cubicBezTo>
                  <a:cubicBezTo>
                    <a:pt x="1021013" y="448769"/>
                    <a:pt x="1075496" y="421146"/>
                    <a:pt x="1124168" y="381713"/>
                  </a:cubicBezTo>
                  <a:cubicBezTo>
                    <a:pt x="1163221" y="350090"/>
                    <a:pt x="1162935" y="313609"/>
                    <a:pt x="1128550" y="253983"/>
                  </a:cubicBezTo>
                  <a:cubicBezTo>
                    <a:pt x="1114358" y="229408"/>
                    <a:pt x="1096165" y="207120"/>
                    <a:pt x="1081401" y="182831"/>
                  </a:cubicBezTo>
                  <a:cubicBezTo>
                    <a:pt x="1053684" y="137301"/>
                    <a:pt x="1060446" y="107488"/>
                    <a:pt x="1109405" y="83485"/>
                  </a:cubicBezTo>
                  <a:cubicBezTo>
                    <a:pt x="1202274" y="37860"/>
                    <a:pt x="1301905" y="21096"/>
                    <a:pt x="1404394" y="30812"/>
                  </a:cubicBezTo>
                  <a:cubicBezTo>
                    <a:pt x="1475260" y="37575"/>
                    <a:pt x="1543840" y="58053"/>
                    <a:pt x="1610896" y="82437"/>
                  </a:cubicBezTo>
                  <a:cubicBezTo>
                    <a:pt x="1622803" y="85771"/>
                    <a:pt x="1629279" y="94915"/>
                    <a:pt x="1633089" y="105488"/>
                  </a:cubicBezTo>
                  <a:cubicBezTo>
                    <a:pt x="1665950" y="195213"/>
                    <a:pt x="1692906" y="286463"/>
                    <a:pt x="1690525" y="383142"/>
                  </a:cubicBezTo>
                  <a:cubicBezTo>
                    <a:pt x="1689382" y="427909"/>
                    <a:pt x="1677857" y="471153"/>
                    <a:pt x="1651187" y="508586"/>
                  </a:cubicBezTo>
                  <a:cubicBezTo>
                    <a:pt x="1624136" y="546495"/>
                    <a:pt x="1592799" y="558116"/>
                    <a:pt x="1547555" y="546686"/>
                  </a:cubicBezTo>
                  <a:cubicBezTo>
                    <a:pt x="1512217" y="537732"/>
                    <a:pt x="1478308" y="523731"/>
                    <a:pt x="1442875" y="514777"/>
                  </a:cubicBezTo>
                  <a:cubicBezTo>
                    <a:pt x="1407919" y="505919"/>
                    <a:pt x="1376962" y="513063"/>
                    <a:pt x="1348673" y="534494"/>
                  </a:cubicBezTo>
                  <a:cubicBezTo>
                    <a:pt x="1247993" y="610789"/>
                    <a:pt x="1262281" y="780810"/>
                    <a:pt x="1374295" y="840342"/>
                  </a:cubicBezTo>
                  <a:cubicBezTo>
                    <a:pt x="1400679" y="854343"/>
                    <a:pt x="1426397" y="849962"/>
                    <a:pt x="1452019" y="838437"/>
                  </a:cubicBezTo>
                  <a:cubicBezTo>
                    <a:pt x="1484023" y="824149"/>
                    <a:pt x="1511931" y="802527"/>
                    <a:pt x="1543459" y="787478"/>
                  </a:cubicBezTo>
                  <a:cubicBezTo>
                    <a:pt x="1590322" y="765189"/>
                    <a:pt x="1640900" y="778048"/>
                    <a:pt x="1660903" y="824911"/>
                  </a:cubicBezTo>
                  <a:cubicBezTo>
                    <a:pt x="1725292" y="976454"/>
                    <a:pt x="1714814" y="1127711"/>
                    <a:pt x="1649377" y="1276682"/>
                  </a:cubicBezTo>
                  <a:cubicBezTo>
                    <a:pt x="1646234" y="1283921"/>
                    <a:pt x="1638900" y="1288398"/>
                    <a:pt x="1632613" y="1293255"/>
                  </a:cubicBezTo>
                  <a:cubicBezTo>
                    <a:pt x="1562795" y="1347548"/>
                    <a:pt x="1450210" y="1336975"/>
                    <a:pt x="1367437" y="1336499"/>
                  </a:cubicBezTo>
                  <a:cubicBezTo>
                    <a:pt x="1300572" y="1336023"/>
                    <a:pt x="1214656" y="1350596"/>
                    <a:pt x="1150934" y="1327926"/>
                  </a:cubicBezTo>
                  <a:cubicBezTo>
                    <a:pt x="1090164" y="1306305"/>
                    <a:pt x="1077115" y="1272396"/>
                    <a:pt x="1107214" y="1215150"/>
                  </a:cubicBezTo>
                  <a:cubicBezTo>
                    <a:pt x="1113882" y="1202577"/>
                    <a:pt x="1121026" y="1190195"/>
                    <a:pt x="1129026" y="1178479"/>
                  </a:cubicBezTo>
                  <a:cubicBezTo>
                    <a:pt x="1208465" y="1061988"/>
                    <a:pt x="1120359" y="995218"/>
                    <a:pt x="1034443" y="980835"/>
                  </a:cubicBezTo>
                  <a:cubicBezTo>
                    <a:pt x="965387" y="969215"/>
                    <a:pt x="906808" y="997695"/>
                    <a:pt x="858517" y="1045415"/>
                  </a:cubicBezTo>
                  <a:cubicBezTo>
                    <a:pt x="830608" y="1073037"/>
                    <a:pt x="824226" y="1109042"/>
                    <a:pt x="835370" y="1146761"/>
                  </a:cubicBezTo>
                  <a:cubicBezTo>
                    <a:pt x="840704" y="1164858"/>
                    <a:pt x="848610" y="1182194"/>
                    <a:pt x="856135" y="1199625"/>
                  </a:cubicBezTo>
                  <a:cubicBezTo>
                    <a:pt x="952433" y="1420605"/>
                    <a:pt x="580386" y="1333546"/>
                    <a:pt x="485898" y="1330879"/>
                  </a:cubicBezTo>
                  <a:cubicBezTo>
                    <a:pt x="431606" y="1329260"/>
                    <a:pt x="381409" y="1311829"/>
                    <a:pt x="331498" y="129316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63">
              <a:extLst>
                <a:ext uri="{FF2B5EF4-FFF2-40B4-BE49-F238E27FC236}">
                  <a16:creationId xmlns:a16="http://schemas.microsoft.com/office/drawing/2014/main" id="{5DAD671F-9853-491C-AD94-8CDAE5D40CCA}"/>
                </a:ext>
              </a:extLst>
            </p:cNvPr>
            <p:cNvSpPr/>
            <p:nvPr/>
          </p:nvSpPr>
          <p:spPr>
            <a:xfrm>
              <a:off x="8825379" y="4488645"/>
              <a:ext cx="2377135" cy="1916846"/>
            </a:xfrm>
            <a:custGeom>
              <a:avLst/>
              <a:gdLst>
                <a:gd name="connsiteX0" fmla="*/ 1837719 w 1928969"/>
                <a:gd name="connsiteY0" fmla="*/ 543510 h 1662376"/>
                <a:gd name="connsiteX1" fmla="*/ 1860580 w 1928969"/>
                <a:gd name="connsiteY1" fmla="*/ 883457 h 1662376"/>
                <a:gd name="connsiteX2" fmla="*/ 1704465 w 1928969"/>
                <a:gd name="connsiteY2" fmla="*/ 909461 h 1662376"/>
                <a:gd name="connsiteX3" fmla="*/ 1625788 w 1928969"/>
                <a:gd name="connsiteY3" fmla="*/ 865360 h 1662376"/>
                <a:gd name="connsiteX4" fmla="*/ 1513965 w 1928969"/>
                <a:gd name="connsiteY4" fmla="*/ 917747 h 1662376"/>
                <a:gd name="connsiteX5" fmla="*/ 1520252 w 1928969"/>
                <a:gd name="connsiteY5" fmla="*/ 1071671 h 1662376"/>
                <a:gd name="connsiteX6" fmla="*/ 1596261 w 1928969"/>
                <a:gd name="connsiteY6" fmla="*/ 1249884 h 1662376"/>
                <a:gd name="connsiteX7" fmla="*/ 1608358 w 1928969"/>
                <a:gd name="connsiteY7" fmla="*/ 1296080 h 1662376"/>
                <a:gd name="connsiteX8" fmla="*/ 1287746 w 1928969"/>
                <a:gd name="connsiteY8" fmla="*/ 1226072 h 1662376"/>
                <a:gd name="connsiteX9" fmla="*/ 1110867 w 1928969"/>
                <a:gd name="connsiteY9" fmla="*/ 1276935 h 1662376"/>
                <a:gd name="connsiteX10" fmla="*/ 1076101 w 1928969"/>
                <a:gd name="connsiteY10" fmla="*/ 1378853 h 1662376"/>
                <a:gd name="connsiteX11" fmla="*/ 1087340 w 1928969"/>
                <a:gd name="connsiteY11" fmla="*/ 1404665 h 1662376"/>
                <a:gd name="connsiteX12" fmla="*/ 943512 w 1928969"/>
                <a:gd name="connsiteY12" fmla="*/ 1661269 h 1662376"/>
                <a:gd name="connsiteX13" fmla="*/ 862264 w 1928969"/>
                <a:gd name="connsiteY13" fmla="*/ 1640981 h 1662376"/>
                <a:gd name="connsiteX14" fmla="*/ 762252 w 1928969"/>
                <a:gd name="connsiteY14" fmla="*/ 1554494 h 1662376"/>
                <a:gd name="connsiteX15" fmla="*/ 753394 w 1928969"/>
                <a:gd name="connsiteY15" fmla="*/ 1417429 h 1662376"/>
                <a:gd name="connsiteX16" fmla="*/ 792827 w 1928969"/>
                <a:gd name="connsiteY16" fmla="*/ 1352754 h 1662376"/>
                <a:gd name="connsiteX17" fmla="*/ 758442 w 1928969"/>
                <a:gd name="connsiteY17" fmla="*/ 1251408 h 1662376"/>
                <a:gd name="connsiteX18" fmla="*/ 567370 w 1928969"/>
                <a:gd name="connsiteY18" fmla="*/ 1251027 h 1662376"/>
                <a:gd name="connsiteX19" fmla="*/ 378489 w 1928969"/>
                <a:gd name="connsiteY19" fmla="*/ 1326846 h 1662376"/>
                <a:gd name="connsiteX20" fmla="*/ 388014 w 1928969"/>
                <a:gd name="connsiteY20" fmla="*/ 1267982 h 1662376"/>
                <a:gd name="connsiteX21" fmla="*/ 440116 w 1928969"/>
                <a:gd name="connsiteY21" fmla="*/ 1090531 h 1662376"/>
                <a:gd name="connsiteX22" fmla="*/ 389824 w 1928969"/>
                <a:gd name="connsiteY22" fmla="*/ 909080 h 1662376"/>
                <a:gd name="connsiteX23" fmla="*/ 292193 w 1928969"/>
                <a:gd name="connsiteY23" fmla="*/ 872789 h 1662376"/>
                <a:gd name="connsiteX24" fmla="*/ 244949 w 1928969"/>
                <a:gd name="connsiteY24" fmla="*/ 878219 h 1662376"/>
                <a:gd name="connsiteX25" fmla="*/ 20254 w 1928969"/>
                <a:gd name="connsiteY25" fmla="*/ 745726 h 1662376"/>
                <a:gd name="connsiteX26" fmla="*/ 97883 w 1928969"/>
                <a:gd name="connsiteY26" fmla="*/ 504267 h 1662376"/>
                <a:gd name="connsiteX27" fmla="*/ 207801 w 1928969"/>
                <a:gd name="connsiteY27" fmla="*/ 503981 h 1662376"/>
                <a:gd name="connsiteX28" fmla="*/ 272190 w 1928969"/>
                <a:gd name="connsiteY28" fmla="*/ 544367 h 1662376"/>
                <a:gd name="connsiteX29" fmla="*/ 376108 w 1928969"/>
                <a:gd name="connsiteY29" fmla="*/ 518555 h 1662376"/>
                <a:gd name="connsiteX30" fmla="*/ 423448 w 1928969"/>
                <a:gd name="connsiteY30" fmla="*/ 311481 h 1662376"/>
                <a:gd name="connsiteX31" fmla="*/ 401730 w 1928969"/>
                <a:gd name="connsiteY31" fmla="*/ 109551 h 1662376"/>
                <a:gd name="connsiteX32" fmla="*/ 402302 w 1928969"/>
                <a:gd name="connsiteY32" fmla="*/ 68213 h 1662376"/>
                <a:gd name="connsiteX33" fmla="*/ 654905 w 1928969"/>
                <a:gd name="connsiteY33" fmla="*/ 490 h 1662376"/>
                <a:gd name="connsiteX34" fmla="*/ 814925 w 1928969"/>
                <a:gd name="connsiteY34" fmla="*/ 37256 h 1662376"/>
                <a:gd name="connsiteX35" fmla="*/ 844643 w 1928969"/>
                <a:gd name="connsiteY35" fmla="*/ 140317 h 1662376"/>
                <a:gd name="connsiteX36" fmla="*/ 823783 w 1928969"/>
                <a:gd name="connsiteY36" fmla="*/ 171940 h 1662376"/>
                <a:gd name="connsiteX37" fmla="*/ 810353 w 1928969"/>
                <a:gd name="connsiteY37" fmla="*/ 338151 h 1662376"/>
                <a:gd name="connsiteX38" fmla="*/ 1012759 w 1928969"/>
                <a:gd name="connsiteY38" fmla="*/ 420733 h 1662376"/>
                <a:gd name="connsiteX39" fmla="*/ 1132203 w 1928969"/>
                <a:gd name="connsiteY39" fmla="*/ 203563 h 1662376"/>
                <a:gd name="connsiteX40" fmla="*/ 1123058 w 1928969"/>
                <a:gd name="connsiteY40" fmla="*/ 176798 h 1662376"/>
                <a:gd name="connsiteX41" fmla="*/ 1190305 w 1928969"/>
                <a:gd name="connsiteY41" fmla="*/ 31065 h 1662376"/>
                <a:gd name="connsiteX42" fmla="*/ 1441384 w 1928969"/>
                <a:gd name="connsiteY42" fmla="*/ 29922 h 1662376"/>
                <a:gd name="connsiteX43" fmla="*/ 1588926 w 1928969"/>
                <a:gd name="connsiteY43" fmla="*/ 77738 h 1662376"/>
                <a:gd name="connsiteX44" fmla="*/ 1499391 w 1928969"/>
                <a:gd name="connsiteY44" fmla="*/ 311195 h 1662376"/>
                <a:gd name="connsiteX45" fmla="*/ 1551779 w 1928969"/>
                <a:gd name="connsiteY45" fmla="*/ 552940 h 1662376"/>
                <a:gd name="connsiteX46" fmla="*/ 1594355 w 1928969"/>
                <a:gd name="connsiteY46" fmla="*/ 579610 h 1662376"/>
                <a:gd name="connsiteX47" fmla="*/ 1706465 w 1928969"/>
                <a:gd name="connsiteY47" fmla="*/ 557131 h 1662376"/>
                <a:gd name="connsiteX48" fmla="*/ 1837719 w 1928969"/>
                <a:gd name="connsiteY48" fmla="*/ 543510 h 1662376"/>
                <a:gd name="connsiteX0" fmla="*/ 1837719 w 1928969"/>
                <a:gd name="connsiteY0" fmla="*/ 543510 h 1662377"/>
                <a:gd name="connsiteX1" fmla="*/ 1860580 w 1928969"/>
                <a:gd name="connsiteY1" fmla="*/ 883457 h 1662377"/>
                <a:gd name="connsiteX2" fmla="*/ 1704465 w 1928969"/>
                <a:gd name="connsiteY2" fmla="*/ 909461 h 1662377"/>
                <a:gd name="connsiteX3" fmla="*/ 1625788 w 1928969"/>
                <a:gd name="connsiteY3" fmla="*/ 865360 h 1662377"/>
                <a:gd name="connsiteX4" fmla="*/ 1513965 w 1928969"/>
                <a:gd name="connsiteY4" fmla="*/ 917747 h 1662377"/>
                <a:gd name="connsiteX5" fmla="*/ 1520252 w 1928969"/>
                <a:gd name="connsiteY5" fmla="*/ 1071671 h 1662377"/>
                <a:gd name="connsiteX6" fmla="*/ 1596261 w 1928969"/>
                <a:gd name="connsiteY6" fmla="*/ 1249884 h 1662377"/>
                <a:gd name="connsiteX7" fmla="*/ 1608358 w 1928969"/>
                <a:gd name="connsiteY7" fmla="*/ 1296080 h 1662377"/>
                <a:gd name="connsiteX8" fmla="*/ 1287746 w 1928969"/>
                <a:gd name="connsiteY8" fmla="*/ 1226072 h 1662377"/>
                <a:gd name="connsiteX9" fmla="*/ 1110867 w 1928969"/>
                <a:gd name="connsiteY9" fmla="*/ 1276935 h 1662377"/>
                <a:gd name="connsiteX10" fmla="*/ 1076101 w 1928969"/>
                <a:gd name="connsiteY10" fmla="*/ 1378853 h 1662377"/>
                <a:gd name="connsiteX11" fmla="*/ 1087340 w 1928969"/>
                <a:gd name="connsiteY11" fmla="*/ 1404665 h 1662377"/>
                <a:gd name="connsiteX12" fmla="*/ 943512 w 1928969"/>
                <a:gd name="connsiteY12" fmla="*/ 1661269 h 1662377"/>
                <a:gd name="connsiteX13" fmla="*/ 862264 w 1928969"/>
                <a:gd name="connsiteY13" fmla="*/ 1640981 h 1662377"/>
                <a:gd name="connsiteX14" fmla="*/ 762252 w 1928969"/>
                <a:gd name="connsiteY14" fmla="*/ 1554494 h 1662377"/>
                <a:gd name="connsiteX15" fmla="*/ 753394 w 1928969"/>
                <a:gd name="connsiteY15" fmla="*/ 1417429 h 1662377"/>
                <a:gd name="connsiteX16" fmla="*/ 792827 w 1928969"/>
                <a:gd name="connsiteY16" fmla="*/ 1352754 h 1662377"/>
                <a:gd name="connsiteX17" fmla="*/ 758442 w 1928969"/>
                <a:gd name="connsiteY17" fmla="*/ 1251408 h 1662377"/>
                <a:gd name="connsiteX18" fmla="*/ 567370 w 1928969"/>
                <a:gd name="connsiteY18" fmla="*/ 1251027 h 1662377"/>
                <a:gd name="connsiteX19" fmla="*/ 378489 w 1928969"/>
                <a:gd name="connsiteY19" fmla="*/ 1326846 h 1662377"/>
                <a:gd name="connsiteX20" fmla="*/ 388014 w 1928969"/>
                <a:gd name="connsiteY20" fmla="*/ 1267982 h 1662377"/>
                <a:gd name="connsiteX21" fmla="*/ 440116 w 1928969"/>
                <a:gd name="connsiteY21" fmla="*/ 1090531 h 1662377"/>
                <a:gd name="connsiteX22" fmla="*/ 389824 w 1928969"/>
                <a:gd name="connsiteY22" fmla="*/ 909080 h 1662377"/>
                <a:gd name="connsiteX23" fmla="*/ 292193 w 1928969"/>
                <a:gd name="connsiteY23" fmla="*/ 872789 h 1662377"/>
                <a:gd name="connsiteX24" fmla="*/ 244949 w 1928969"/>
                <a:gd name="connsiteY24" fmla="*/ 878219 h 1662377"/>
                <a:gd name="connsiteX25" fmla="*/ 20254 w 1928969"/>
                <a:gd name="connsiteY25" fmla="*/ 745726 h 1662377"/>
                <a:gd name="connsiteX26" fmla="*/ 97883 w 1928969"/>
                <a:gd name="connsiteY26" fmla="*/ 504267 h 1662377"/>
                <a:gd name="connsiteX27" fmla="*/ 207801 w 1928969"/>
                <a:gd name="connsiteY27" fmla="*/ 503981 h 1662377"/>
                <a:gd name="connsiteX28" fmla="*/ 279238 w 1928969"/>
                <a:gd name="connsiteY28" fmla="*/ 530273 h 1662377"/>
                <a:gd name="connsiteX29" fmla="*/ 376108 w 1928969"/>
                <a:gd name="connsiteY29" fmla="*/ 518555 h 1662377"/>
                <a:gd name="connsiteX30" fmla="*/ 423448 w 1928969"/>
                <a:gd name="connsiteY30" fmla="*/ 311481 h 1662377"/>
                <a:gd name="connsiteX31" fmla="*/ 401730 w 1928969"/>
                <a:gd name="connsiteY31" fmla="*/ 109551 h 1662377"/>
                <a:gd name="connsiteX32" fmla="*/ 402302 w 1928969"/>
                <a:gd name="connsiteY32" fmla="*/ 68213 h 1662377"/>
                <a:gd name="connsiteX33" fmla="*/ 654905 w 1928969"/>
                <a:gd name="connsiteY33" fmla="*/ 490 h 1662377"/>
                <a:gd name="connsiteX34" fmla="*/ 814925 w 1928969"/>
                <a:gd name="connsiteY34" fmla="*/ 37256 h 1662377"/>
                <a:gd name="connsiteX35" fmla="*/ 844643 w 1928969"/>
                <a:gd name="connsiteY35" fmla="*/ 140317 h 1662377"/>
                <a:gd name="connsiteX36" fmla="*/ 823783 w 1928969"/>
                <a:gd name="connsiteY36" fmla="*/ 171940 h 1662377"/>
                <a:gd name="connsiteX37" fmla="*/ 810353 w 1928969"/>
                <a:gd name="connsiteY37" fmla="*/ 338151 h 1662377"/>
                <a:gd name="connsiteX38" fmla="*/ 1012759 w 1928969"/>
                <a:gd name="connsiteY38" fmla="*/ 420733 h 1662377"/>
                <a:gd name="connsiteX39" fmla="*/ 1132203 w 1928969"/>
                <a:gd name="connsiteY39" fmla="*/ 203563 h 1662377"/>
                <a:gd name="connsiteX40" fmla="*/ 1123058 w 1928969"/>
                <a:gd name="connsiteY40" fmla="*/ 176798 h 1662377"/>
                <a:gd name="connsiteX41" fmla="*/ 1190305 w 1928969"/>
                <a:gd name="connsiteY41" fmla="*/ 31065 h 1662377"/>
                <a:gd name="connsiteX42" fmla="*/ 1441384 w 1928969"/>
                <a:gd name="connsiteY42" fmla="*/ 29922 h 1662377"/>
                <a:gd name="connsiteX43" fmla="*/ 1588926 w 1928969"/>
                <a:gd name="connsiteY43" fmla="*/ 77738 h 1662377"/>
                <a:gd name="connsiteX44" fmla="*/ 1499391 w 1928969"/>
                <a:gd name="connsiteY44" fmla="*/ 311195 h 1662377"/>
                <a:gd name="connsiteX45" fmla="*/ 1551779 w 1928969"/>
                <a:gd name="connsiteY45" fmla="*/ 552940 h 1662377"/>
                <a:gd name="connsiteX46" fmla="*/ 1594355 w 1928969"/>
                <a:gd name="connsiteY46" fmla="*/ 579610 h 1662377"/>
                <a:gd name="connsiteX47" fmla="*/ 1706465 w 1928969"/>
                <a:gd name="connsiteY47" fmla="*/ 557131 h 1662377"/>
                <a:gd name="connsiteX48" fmla="*/ 1837719 w 1928969"/>
                <a:gd name="connsiteY48" fmla="*/ 543510 h 1662377"/>
                <a:gd name="connsiteX0" fmla="*/ 1832734 w 1923984"/>
                <a:gd name="connsiteY0" fmla="*/ 543510 h 1662377"/>
                <a:gd name="connsiteX1" fmla="*/ 1855595 w 1923984"/>
                <a:gd name="connsiteY1" fmla="*/ 883457 h 1662377"/>
                <a:gd name="connsiteX2" fmla="*/ 1699480 w 1923984"/>
                <a:gd name="connsiteY2" fmla="*/ 909461 h 1662377"/>
                <a:gd name="connsiteX3" fmla="*/ 1620803 w 1923984"/>
                <a:gd name="connsiteY3" fmla="*/ 865360 h 1662377"/>
                <a:gd name="connsiteX4" fmla="*/ 1508980 w 1923984"/>
                <a:gd name="connsiteY4" fmla="*/ 917747 h 1662377"/>
                <a:gd name="connsiteX5" fmla="*/ 1515267 w 1923984"/>
                <a:gd name="connsiteY5" fmla="*/ 1071671 h 1662377"/>
                <a:gd name="connsiteX6" fmla="*/ 1591276 w 1923984"/>
                <a:gd name="connsiteY6" fmla="*/ 1249884 h 1662377"/>
                <a:gd name="connsiteX7" fmla="*/ 1603373 w 1923984"/>
                <a:gd name="connsiteY7" fmla="*/ 1296080 h 1662377"/>
                <a:gd name="connsiteX8" fmla="*/ 1282761 w 1923984"/>
                <a:gd name="connsiteY8" fmla="*/ 1226072 h 1662377"/>
                <a:gd name="connsiteX9" fmla="*/ 1105882 w 1923984"/>
                <a:gd name="connsiteY9" fmla="*/ 1276935 h 1662377"/>
                <a:gd name="connsiteX10" fmla="*/ 1071116 w 1923984"/>
                <a:gd name="connsiteY10" fmla="*/ 1378853 h 1662377"/>
                <a:gd name="connsiteX11" fmla="*/ 1082355 w 1923984"/>
                <a:gd name="connsiteY11" fmla="*/ 1404665 h 1662377"/>
                <a:gd name="connsiteX12" fmla="*/ 938527 w 1923984"/>
                <a:gd name="connsiteY12" fmla="*/ 1661269 h 1662377"/>
                <a:gd name="connsiteX13" fmla="*/ 857279 w 1923984"/>
                <a:gd name="connsiteY13" fmla="*/ 1640981 h 1662377"/>
                <a:gd name="connsiteX14" fmla="*/ 757267 w 1923984"/>
                <a:gd name="connsiteY14" fmla="*/ 1554494 h 1662377"/>
                <a:gd name="connsiteX15" fmla="*/ 748409 w 1923984"/>
                <a:gd name="connsiteY15" fmla="*/ 1417429 h 1662377"/>
                <a:gd name="connsiteX16" fmla="*/ 787842 w 1923984"/>
                <a:gd name="connsiteY16" fmla="*/ 1352754 h 1662377"/>
                <a:gd name="connsiteX17" fmla="*/ 753457 w 1923984"/>
                <a:gd name="connsiteY17" fmla="*/ 1251408 h 1662377"/>
                <a:gd name="connsiteX18" fmla="*/ 562385 w 1923984"/>
                <a:gd name="connsiteY18" fmla="*/ 1251027 h 1662377"/>
                <a:gd name="connsiteX19" fmla="*/ 373504 w 1923984"/>
                <a:gd name="connsiteY19" fmla="*/ 1326846 h 1662377"/>
                <a:gd name="connsiteX20" fmla="*/ 383029 w 1923984"/>
                <a:gd name="connsiteY20" fmla="*/ 1267982 h 1662377"/>
                <a:gd name="connsiteX21" fmla="*/ 435131 w 1923984"/>
                <a:gd name="connsiteY21" fmla="*/ 1090531 h 1662377"/>
                <a:gd name="connsiteX22" fmla="*/ 384839 w 1923984"/>
                <a:gd name="connsiteY22" fmla="*/ 909080 h 1662377"/>
                <a:gd name="connsiteX23" fmla="*/ 287208 w 1923984"/>
                <a:gd name="connsiteY23" fmla="*/ 872789 h 1662377"/>
                <a:gd name="connsiteX24" fmla="*/ 239964 w 1923984"/>
                <a:gd name="connsiteY24" fmla="*/ 878219 h 1662377"/>
                <a:gd name="connsiteX25" fmla="*/ 15269 w 1923984"/>
                <a:gd name="connsiteY25" fmla="*/ 745726 h 1662377"/>
                <a:gd name="connsiteX26" fmla="*/ 92898 w 1923984"/>
                <a:gd name="connsiteY26" fmla="*/ 504267 h 1662377"/>
                <a:gd name="connsiteX27" fmla="*/ 202816 w 1923984"/>
                <a:gd name="connsiteY27" fmla="*/ 494585 h 1662377"/>
                <a:gd name="connsiteX28" fmla="*/ 274253 w 1923984"/>
                <a:gd name="connsiteY28" fmla="*/ 530273 h 1662377"/>
                <a:gd name="connsiteX29" fmla="*/ 371123 w 1923984"/>
                <a:gd name="connsiteY29" fmla="*/ 518555 h 1662377"/>
                <a:gd name="connsiteX30" fmla="*/ 418463 w 1923984"/>
                <a:gd name="connsiteY30" fmla="*/ 311481 h 1662377"/>
                <a:gd name="connsiteX31" fmla="*/ 396745 w 1923984"/>
                <a:gd name="connsiteY31" fmla="*/ 109551 h 1662377"/>
                <a:gd name="connsiteX32" fmla="*/ 397317 w 1923984"/>
                <a:gd name="connsiteY32" fmla="*/ 68213 h 1662377"/>
                <a:gd name="connsiteX33" fmla="*/ 649920 w 1923984"/>
                <a:gd name="connsiteY33" fmla="*/ 490 h 1662377"/>
                <a:gd name="connsiteX34" fmla="*/ 809940 w 1923984"/>
                <a:gd name="connsiteY34" fmla="*/ 37256 h 1662377"/>
                <a:gd name="connsiteX35" fmla="*/ 839658 w 1923984"/>
                <a:gd name="connsiteY35" fmla="*/ 140317 h 1662377"/>
                <a:gd name="connsiteX36" fmla="*/ 818798 w 1923984"/>
                <a:gd name="connsiteY36" fmla="*/ 171940 h 1662377"/>
                <a:gd name="connsiteX37" fmla="*/ 805368 w 1923984"/>
                <a:gd name="connsiteY37" fmla="*/ 338151 h 1662377"/>
                <a:gd name="connsiteX38" fmla="*/ 1007774 w 1923984"/>
                <a:gd name="connsiteY38" fmla="*/ 420733 h 1662377"/>
                <a:gd name="connsiteX39" fmla="*/ 1127218 w 1923984"/>
                <a:gd name="connsiteY39" fmla="*/ 203563 h 1662377"/>
                <a:gd name="connsiteX40" fmla="*/ 1118073 w 1923984"/>
                <a:gd name="connsiteY40" fmla="*/ 176798 h 1662377"/>
                <a:gd name="connsiteX41" fmla="*/ 1185320 w 1923984"/>
                <a:gd name="connsiteY41" fmla="*/ 31065 h 1662377"/>
                <a:gd name="connsiteX42" fmla="*/ 1436399 w 1923984"/>
                <a:gd name="connsiteY42" fmla="*/ 29922 h 1662377"/>
                <a:gd name="connsiteX43" fmla="*/ 1583941 w 1923984"/>
                <a:gd name="connsiteY43" fmla="*/ 77738 h 1662377"/>
                <a:gd name="connsiteX44" fmla="*/ 1494406 w 1923984"/>
                <a:gd name="connsiteY44" fmla="*/ 311195 h 1662377"/>
                <a:gd name="connsiteX45" fmla="*/ 1546794 w 1923984"/>
                <a:gd name="connsiteY45" fmla="*/ 552940 h 1662377"/>
                <a:gd name="connsiteX46" fmla="*/ 1589370 w 1923984"/>
                <a:gd name="connsiteY46" fmla="*/ 579610 h 1662377"/>
                <a:gd name="connsiteX47" fmla="*/ 1701480 w 1923984"/>
                <a:gd name="connsiteY47" fmla="*/ 557131 h 1662377"/>
                <a:gd name="connsiteX48" fmla="*/ 1832734 w 1923984"/>
                <a:gd name="connsiteY48" fmla="*/ 543510 h 1662377"/>
                <a:gd name="connsiteX0" fmla="*/ 1838145 w 1929395"/>
                <a:gd name="connsiteY0" fmla="*/ 543510 h 1662377"/>
                <a:gd name="connsiteX1" fmla="*/ 1861006 w 1929395"/>
                <a:gd name="connsiteY1" fmla="*/ 883457 h 1662377"/>
                <a:gd name="connsiteX2" fmla="*/ 1704891 w 1929395"/>
                <a:gd name="connsiteY2" fmla="*/ 909461 h 1662377"/>
                <a:gd name="connsiteX3" fmla="*/ 1626214 w 1929395"/>
                <a:gd name="connsiteY3" fmla="*/ 865360 h 1662377"/>
                <a:gd name="connsiteX4" fmla="*/ 1514391 w 1929395"/>
                <a:gd name="connsiteY4" fmla="*/ 917747 h 1662377"/>
                <a:gd name="connsiteX5" fmla="*/ 1520678 w 1929395"/>
                <a:gd name="connsiteY5" fmla="*/ 1071671 h 1662377"/>
                <a:gd name="connsiteX6" fmla="*/ 1596687 w 1929395"/>
                <a:gd name="connsiteY6" fmla="*/ 1249884 h 1662377"/>
                <a:gd name="connsiteX7" fmla="*/ 1608784 w 1929395"/>
                <a:gd name="connsiteY7" fmla="*/ 1296080 h 1662377"/>
                <a:gd name="connsiteX8" fmla="*/ 1288172 w 1929395"/>
                <a:gd name="connsiteY8" fmla="*/ 1226072 h 1662377"/>
                <a:gd name="connsiteX9" fmla="*/ 1111293 w 1929395"/>
                <a:gd name="connsiteY9" fmla="*/ 1276935 h 1662377"/>
                <a:gd name="connsiteX10" fmla="*/ 1076527 w 1929395"/>
                <a:gd name="connsiteY10" fmla="*/ 1378853 h 1662377"/>
                <a:gd name="connsiteX11" fmla="*/ 1087766 w 1929395"/>
                <a:gd name="connsiteY11" fmla="*/ 1404665 h 1662377"/>
                <a:gd name="connsiteX12" fmla="*/ 943938 w 1929395"/>
                <a:gd name="connsiteY12" fmla="*/ 1661269 h 1662377"/>
                <a:gd name="connsiteX13" fmla="*/ 862690 w 1929395"/>
                <a:gd name="connsiteY13" fmla="*/ 1640981 h 1662377"/>
                <a:gd name="connsiteX14" fmla="*/ 762678 w 1929395"/>
                <a:gd name="connsiteY14" fmla="*/ 1554494 h 1662377"/>
                <a:gd name="connsiteX15" fmla="*/ 753820 w 1929395"/>
                <a:gd name="connsiteY15" fmla="*/ 1417429 h 1662377"/>
                <a:gd name="connsiteX16" fmla="*/ 793253 w 1929395"/>
                <a:gd name="connsiteY16" fmla="*/ 1352754 h 1662377"/>
                <a:gd name="connsiteX17" fmla="*/ 758868 w 1929395"/>
                <a:gd name="connsiteY17" fmla="*/ 1251408 h 1662377"/>
                <a:gd name="connsiteX18" fmla="*/ 567796 w 1929395"/>
                <a:gd name="connsiteY18" fmla="*/ 1251027 h 1662377"/>
                <a:gd name="connsiteX19" fmla="*/ 378915 w 1929395"/>
                <a:gd name="connsiteY19" fmla="*/ 1326846 h 1662377"/>
                <a:gd name="connsiteX20" fmla="*/ 388440 w 1929395"/>
                <a:gd name="connsiteY20" fmla="*/ 1267982 h 1662377"/>
                <a:gd name="connsiteX21" fmla="*/ 440542 w 1929395"/>
                <a:gd name="connsiteY21" fmla="*/ 1090531 h 1662377"/>
                <a:gd name="connsiteX22" fmla="*/ 390250 w 1929395"/>
                <a:gd name="connsiteY22" fmla="*/ 909080 h 1662377"/>
                <a:gd name="connsiteX23" fmla="*/ 292619 w 1929395"/>
                <a:gd name="connsiteY23" fmla="*/ 872789 h 1662377"/>
                <a:gd name="connsiteX24" fmla="*/ 245375 w 1929395"/>
                <a:gd name="connsiteY24" fmla="*/ 878219 h 1662377"/>
                <a:gd name="connsiteX25" fmla="*/ 20680 w 1929395"/>
                <a:gd name="connsiteY25" fmla="*/ 745726 h 1662377"/>
                <a:gd name="connsiteX26" fmla="*/ 98309 w 1929395"/>
                <a:gd name="connsiteY26" fmla="*/ 504267 h 1662377"/>
                <a:gd name="connsiteX27" fmla="*/ 208227 w 1929395"/>
                <a:gd name="connsiteY27" fmla="*/ 494585 h 1662377"/>
                <a:gd name="connsiteX28" fmla="*/ 279664 w 1929395"/>
                <a:gd name="connsiteY28" fmla="*/ 530273 h 1662377"/>
                <a:gd name="connsiteX29" fmla="*/ 376534 w 1929395"/>
                <a:gd name="connsiteY29" fmla="*/ 518555 h 1662377"/>
                <a:gd name="connsiteX30" fmla="*/ 423874 w 1929395"/>
                <a:gd name="connsiteY30" fmla="*/ 311481 h 1662377"/>
                <a:gd name="connsiteX31" fmla="*/ 402156 w 1929395"/>
                <a:gd name="connsiteY31" fmla="*/ 109551 h 1662377"/>
                <a:gd name="connsiteX32" fmla="*/ 402728 w 1929395"/>
                <a:gd name="connsiteY32" fmla="*/ 68213 h 1662377"/>
                <a:gd name="connsiteX33" fmla="*/ 655331 w 1929395"/>
                <a:gd name="connsiteY33" fmla="*/ 490 h 1662377"/>
                <a:gd name="connsiteX34" fmla="*/ 815351 w 1929395"/>
                <a:gd name="connsiteY34" fmla="*/ 37256 h 1662377"/>
                <a:gd name="connsiteX35" fmla="*/ 845069 w 1929395"/>
                <a:gd name="connsiteY35" fmla="*/ 140317 h 1662377"/>
                <a:gd name="connsiteX36" fmla="*/ 824209 w 1929395"/>
                <a:gd name="connsiteY36" fmla="*/ 171940 h 1662377"/>
                <a:gd name="connsiteX37" fmla="*/ 810779 w 1929395"/>
                <a:gd name="connsiteY37" fmla="*/ 338151 h 1662377"/>
                <a:gd name="connsiteX38" fmla="*/ 1013185 w 1929395"/>
                <a:gd name="connsiteY38" fmla="*/ 420733 h 1662377"/>
                <a:gd name="connsiteX39" fmla="*/ 1132629 w 1929395"/>
                <a:gd name="connsiteY39" fmla="*/ 203563 h 1662377"/>
                <a:gd name="connsiteX40" fmla="*/ 1123484 w 1929395"/>
                <a:gd name="connsiteY40" fmla="*/ 176798 h 1662377"/>
                <a:gd name="connsiteX41" fmla="*/ 1190731 w 1929395"/>
                <a:gd name="connsiteY41" fmla="*/ 31065 h 1662377"/>
                <a:gd name="connsiteX42" fmla="*/ 1441810 w 1929395"/>
                <a:gd name="connsiteY42" fmla="*/ 29922 h 1662377"/>
                <a:gd name="connsiteX43" fmla="*/ 1589352 w 1929395"/>
                <a:gd name="connsiteY43" fmla="*/ 77738 h 1662377"/>
                <a:gd name="connsiteX44" fmla="*/ 1499817 w 1929395"/>
                <a:gd name="connsiteY44" fmla="*/ 311195 h 1662377"/>
                <a:gd name="connsiteX45" fmla="*/ 1552205 w 1929395"/>
                <a:gd name="connsiteY45" fmla="*/ 552940 h 1662377"/>
                <a:gd name="connsiteX46" fmla="*/ 1594781 w 1929395"/>
                <a:gd name="connsiteY46" fmla="*/ 579610 h 1662377"/>
                <a:gd name="connsiteX47" fmla="*/ 1706891 w 1929395"/>
                <a:gd name="connsiteY47" fmla="*/ 557131 h 1662377"/>
                <a:gd name="connsiteX48" fmla="*/ 1838145 w 1929395"/>
                <a:gd name="connsiteY48" fmla="*/ 543510 h 1662377"/>
                <a:gd name="connsiteX0" fmla="*/ 1830882 w 1922132"/>
                <a:gd name="connsiteY0" fmla="*/ 543510 h 1662377"/>
                <a:gd name="connsiteX1" fmla="*/ 1853743 w 1922132"/>
                <a:gd name="connsiteY1" fmla="*/ 883457 h 1662377"/>
                <a:gd name="connsiteX2" fmla="*/ 1697628 w 1922132"/>
                <a:gd name="connsiteY2" fmla="*/ 909461 h 1662377"/>
                <a:gd name="connsiteX3" fmla="*/ 1618951 w 1922132"/>
                <a:gd name="connsiteY3" fmla="*/ 865360 h 1662377"/>
                <a:gd name="connsiteX4" fmla="*/ 1507128 w 1922132"/>
                <a:gd name="connsiteY4" fmla="*/ 917747 h 1662377"/>
                <a:gd name="connsiteX5" fmla="*/ 1513415 w 1922132"/>
                <a:gd name="connsiteY5" fmla="*/ 1071671 h 1662377"/>
                <a:gd name="connsiteX6" fmla="*/ 1589424 w 1922132"/>
                <a:gd name="connsiteY6" fmla="*/ 1249884 h 1662377"/>
                <a:gd name="connsiteX7" fmla="*/ 1601521 w 1922132"/>
                <a:gd name="connsiteY7" fmla="*/ 1296080 h 1662377"/>
                <a:gd name="connsiteX8" fmla="*/ 1280909 w 1922132"/>
                <a:gd name="connsiteY8" fmla="*/ 1226072 h 1662377"/>
                <a:gd name="connsiteX9" fmla="*/ 1104030 w 1922132"/>
                <a:gd name="connsiteY9" fmla="*/ 1276935 h 1662377"/>
                <a:gd name="connsiteX10" fmla="*/ 1069264 w 1922132"/>
                <a:gd name="connsiteY10" fmla="*/ 1378853 h 1662377"/>
                <a:gd name="connsiteX11" fmla="*/ 1080503 w 1922132"/>
                <a:gd name="connsiteY11" fmla="*/ 1404665 h 1662377"/>
                <a:gd name="connsiteX12" fmla="*/ 936675 w 1922132"/>
                <a:gd name="connsiteY12" fmla="*/ 1661269 h 1662377"/>
                <a:gd name="connsiteX13" fmla="*/ 855427 w 1922132"/>
                <a:gd name="connsiteY13" fmla="*/ 1640981 h 1662377"/>
                <a:gd name="connsiteX14" fmla="*/ 755415 w 1922132"/>
                <a:gd name="connsiteY14" fmla="*/ 1554494 h 1662377"/>
                <a:gd name="connsiteX15" fmla="*/ 746557 w 1922132"/>
                <a:gd name="connsiteY15" fmla="*/ 1417429 h 1662377"/>
                <a:gd name="connsiteX16" fmla="*/ 785990 w 1922132"/>
                <a:gd name="connsiteY16" fmla="*/ 1352754 h 1662377"/>
                <a:gd name="connsiteX17" fmla="*/ 751605 w 1922132"/>
                <a:gd name="connsiteY17" fmla="*/ 1251408 h 1662377"/>
                <a:gd name="connsiteX18" fmla="*/ 560533 w 1922132"/>
                <a:gd name="connsiteY18" fmla="*/ 1251027 h 1662377"/>
                <a:gd name="connsiteX19" fmla="*/ 371652 w 1922132"/>
                <a:gd name="connsiteY19" fmla="*/ 1326846 h 1662377"/>
                <a:gd name="connsiteX20" fmla="*/ 381177 w 1922132"/>
                <a:gd name="connsiteY20" fmla="*/ 1267982 h 1662377"/>
                <a:gd name="connsiteX21" fmla="*/ 433279 w 1922132"/>
                <a:gd name="connsiteY21" fmla="*/ 1090531 h 1662377"/>
                <a:gd name="connsiteX22" fmla="*/ 382987 w 1922132"/>
                <a:gd name="connsiteY22" fmla="*/ 909080 h 1662377"/>
                <a:gd name="connsiteX23" fmla="*/ 285356 w 1922132"/>
                <a:gd name="connsiteY23" fmla="*/ 872789 h 1662377"/>
                <a:gd name="connsiteX24" fmla="*/ 238112 w 1922132"/>
                <a:gd name="connsiteY24" fmla="*/ 878219 h 1662377"/>
                <a:gd name="connsiteX25" fmla="*/ 13417 w 1922132"/>
                <a:gd name="connsiteY25" fmla="*/ 745726 h 1662377"/>
                <a:gd name="connsiteX26" fmla="*/ 72254 w 1922132"/>
                <a:gd name="connsiteY26" fmla="*/ 518361 h 1662377"/>
                <a:gd name="connsiteX27" fmla="*/ 200964 w 1922132"/>
                <a:gd name="connsiteY27" fmla="*/ 494585 h 1662377"/>
                <a:gd name="connsiteX28" fmla="*/ 272401 w 1922132"/>
                <a:gd name="connsiteY28" fmla="*/ 530273 h 1662377"/>
                <a:gd name="connsiteX29" fmla="*/ 369271 w 1922132"/>
                <a:gd name="connsiteY29" fmla="*/ 518555 h 1662377"/>
                <a:gd name="connsiteX30" fmla="*/ 416611 w 1922132"/>
                <a:gd name="connsiteY30" fmla="*/ 311481 h 1662377"/>
                <a:gd name="connsiteX31" fmla="*/ 394893 w 1922132"/>
                <a:gd name="connsiteY31" fmla="*/ 109551 h 1662377"/>
                <a:gd name="connsiteX32" fmla="*/ 395465 w 1922132"/>
                <a:gd name="connsiteY32" fmla="*/ 68213 h 1662377"/>
                <a:gd name="connsiteX33" fmla="*/ 648068 w 1922132"/>
                <a:gd name="connsiteY33" fmla="*/ 490 h 1662377"/>
                <a:gd name="connsiteX34" fmla="*/ 808088 w 1922132"/>
                <a:gd name="connsiteY34" fmla="*/ 37256 h 1662377"/>
                <a:gd name="connsiteX35" fmla="*/ 837806 w 1922132"/>
                <a:gd name="connsiteY35" fmla="*/ 140317 h 1662377"/>
                <a:gd name="connsiteX36" fmla="*/ 816946 w 1922132"/>
                <a:gd name="connsiteY36" fmla="*/ 171940 h 1662377"/>
                <a:gd name="connsiteX37" fmla="*/ 803516 w 1922132"/>
                <a:gd name="connsiteY37" fmla="*/ 338151 h 1662377"/>
                <a:gd name="connsiteX38" fmla="*/ 1005922 w 1922132"/>
                <a:gd name="connsiteY38" fmla="*/ 420733 h 1662377"/>
                <a:gd name="connsiteX39" fmla="*/ 1125366 w 1922132"/>
                <a:gd name="connsiteY39" fmla="*/ 203563 h 1662377"/>
                <a:gd name="connsiteX40" fmla="*/ 1116221 w 1922132"/>
                <a:gd name="connsiteY40" fmla="*/ 176798 h 1662377"/>
                <a:gd name="connsiteX41" fmla="*/ 1183468 w 1922132"/>
                <a:gd name="connsiteY41" fmla="*/ 31065 h 1662377"/>
                <a:gd name="connsiteX42" fmla="*/ 1434547 w 1922132"/>
                <a:gd name="connsiteY42" fmla="*/ 29922 h 1662377"/>
                <a:gd name="connsiteX43" fmla="*/ 1582089 w 1922132"/>
                <a:gd name="connsiteY43" fmla="*/ 77738 h 1662377"/>
                <a:gd name="connsiteX44" fmla="*/ 1492554 w 1922132"/>
                <a:gd name="connsiteY44" fmla="*/ 311195 h 1662377"/>
                <a:gd name="connsiteX45" fmla="*/ 1544942 w 1922132"/>
                <a:gd name="connsiteY45" fmla="*/ 552940 h 1662377"/>
                <a:gd name="connsiteX46" fmla="*/ 1587518 w 1922132"/>
                <a:gd name="connsiteY46" fmla="*/ 579610 h 1662377"/>
                <a:gd name="connsiteX47" fmla="*/ 1699628 w 1922132"/>
                <a:gd name="connsiteY47" fmla="*/ 557131 h 1662377"/>
                <a:gd name="connsiteX48" fmla="*/ 1830882 w 1922132"/>
                <a:gd name="connsiteY48" fmla="*/ 543510 h 1662377"/>
                <a:gd name="connsiteX0" fmla="*/ 1830882 w 1922132"/>
                <a:gd name="connsiteY0" fmla="*/ 543510 h 1662377"/>
                <a:gd name="connsiteX1" fmla="*/ 1853743 w 1922132"/>
                <a:gd name="connsiteY1" fmla="*/ 883457 h 1662377"/>
                <a:gd name="connsiteX2" fmla="*/ 1697628 w 1922132"/>
                <a:gd name="connsiteY2" fmla="*/ 909461 h 1662377"/>
                <a:gd name="connsiteX3" fmla="*/ 1618951 w 1922132"/>
                <a:gd name="connsiteY3" fmla="*/ 865360 h 1662377"/>
                <a:gd name="connsiteX4" fmla="*/ 1507128 w 1922132"/>
                <a:gd name="connsiteY4" fmla="*/ 917747 h 1662377"/>
                <a:gd name="connsiteX5" fmla="*/ 1513415 w 1922132"/>
                <a:gd name="connsiteY5" fmla="*/ 1071671 h 1662377"/>
                <a:gd name="connsiteX6" fmla="*/ 1589424 w 1922132"/>
                <a:gd name="connsiteY6" fmla="*/ 1249884 h 1662377"/>
                <a:gd name="connsiteX7" fmla="*/ 1601521 w 1922132"/>
                <a:gd name="connsiteY7" fmla="*/ 1296080 h 1662377"/>
                <a:gd name="connsiteX8" fmla="*/ 1280909 w 1922132"/>
                <a:gd name="connsiteY8" fmla="*/ 1226072 h 1662377"/>
                <a:gd name="connsiteX9" fmla="*/ 1104030 w 1922132"/>
                <a:gd name="connsiteY9" fmla="*/ 1276935 h 1662377"/>
                <a:gd name="connsiteX10" fmla="*/ 1069264 w 1922132"/>
                <a:gd name="connsiteY10" fmla="*/ 1378853 h 1662377"/>
                <a:gd name="connsiteX11" fmla="*/ 1080503 w 1922132"/>
                <a:gd name="connsiteY11" fmla="*/ 1404665 h 1662377"/>
                <a:gd name="connsiteX12" fmla="*/ 936675 w 1922132"/>
                <a:gd name="connsiteY12" fmla="*/ 1661269 h 1662377"/>
                <a:gd name="connsiteX13" fmla="*/ 855427 w 1922132"/>
                <a:gd name="connsiteY13" fmla="*/ 1640981 h 1662377"/>
                <a:gd name="connsiteX14" fmla="*/ 755415 w 1922132"/>
                <a:gd name="connsiteY14" fmla="*/ 1554494 h 1662377"/>
                <a:gd name="connsiteX15" fmla="*/ 746557 w 1922132"/>
                <a:gd name="connsiteY15" fmla="*/ 1417429 h 1662377"/>
                <a:gd name="connsiteX16" fmla="*/ 785990 w 1922132"/>
                <a:gd name="connsiteY16" fmla="*/ 1352754 h 1662377"/>
                <a:gd name="connsiteX17" fmla="*/ 751605 w 1922132"/>
                <a:gd name="connsiteY17" fmla="*/ 1251408 h 1662377"/>
                <a:gd name="connsiteX18" fmla="*/ 560533 w 1922132"/>
                <a:gd name="connsiteY18" fmla="*/ 1251027 h 1662377"/>
                <a:gd name="connsiteX19" fmla="*/ 371652 w 1922132"/>
                <a:gd name="connsiteY19" fmla="*/ 1326846 h 1662377"/>
                <a:gd name="connsiteX20" fmla="*/ 381177 w 1922132"/>
                <a:gd name="connsiteY20" fmla="*/ 1267982 h 1662377"/>
                <a:gd name="connsiteX21" fmla="*/ 433279 w 1922132"/>
                <a:gd name="connsiteY21" fmla="*/ 1090531 h 1662377"/>
                <a:gd name="connsiteX22" fmla="*/ 382987 w 1922132"/>
                <a:gd name="connsiteY22" fmla="*/ 909080 h 1662377"/>
                <a:gd name="connsiteX23" fmla="*/ 285356 w 1922132"/>
                <a:gd name="connsiteY23" fmla="*/ 872789 h 1662377"/>
                <a:gd name="connsiteX24" fmla="*/ 238112 w 1922132"/>
                <a:gd name="connsiteY24" fmla="*/ 878219 h 1662377"/>
                <a:gd name="connsiteX25" fmla="*/ 13417 w 1922132"/>
                <a:gd name="connsiteY25" fmla="*/ 745726 h 1662377"/>
                <a:gd name="connsiteX26" fmla="*/ 72254 w 1922132"/>
                <a:gd name="connsiteY26" fmla="*/ 518361 h 1662377"/>
                <a:gd name="connsiteX27" fmla="*/ 200964 w 1922132"/>
                <a:gd name="connsiteY27" fmla="*/ 494585 h 1662377"/>
                <a:gd name="connsiteX28" fmla="*/ 272401 w 1922132"/>
                <a:gd name="connsiteY28" fmla="*/ 527925 h 1662377"/>
                <a:gd name="connsiteX29" fmla="*/ 369271 w 1922132"/>
                <a:gd name="connsiteY29" fmla="*/ 518555 h 1662377"/>
                <a:gd name="connsiteX30" fmla="*/ 416611 w 1922132"/>
                <a:gd name="connsiteY30" fmla="*/ 311481 h 1662377"/>
                <a:gd name="connsiteX31" fmla="*/ 394893 w 1922132"/>
                <a:gd name="connsiteY31" fmla="*/ 109551 h 1662377"/>
                <a:gd name="connsiteX32" fmla="*/ 395465 w 1922132"/>
                <a:gd name="connsiteY32" fmla="*/ 68213 h 1662377"/>
                <a:gd name="connsiteX33" fmla="*/ 648068 w 1922132"/>
                <a:gd name="connsiteY33" fmla="*/ 490 h 1662377"/>
                <a:gd name="connsiteX34" fmla="*/ 808088 w 1922132"/>
                <a:gd name="connsiteY34" fmla="*/ 37256 h 1662377"/>
                <a:gd name="connsiteX35" fmla="*/ 837806 w 1922132"/>
                <a:gd name="connsiteY35" fmla="*/ 140317 h 1662377"/>
                <a:gd name="connsiteX36" fmla="*/ 816946 w 1922132"/>
                <a:gd name="connsiteY36" fmla="*/ 171940 h 1662377"/>
                <a:gd name="connsiteX37" fmla="*/ 803516 w 1922132"/>
                <a:gd name="connsiteY37" fmla="*/ 338151 h 1662377"/>
                <a:gd name="connsiteX38" fmla="*/ 1005922 w 1922132"/>
                <a:gd name="connsiteY38" fmla="*/ 420733 h 1662377"/>
                <a:gd name="connsiteX39" fmla="*/ 1125366 w 1922132"/>
                <a:gd name="connsiteY39" fmla="*/ 203563 h 1662377"/>
                <a:gd name="connsiteX40" fmla="*/ 1116221 w 1922132"/>
                <a:gd name="connsiteY40" fmla="*/ 176798 h 1662377"/>
                <a:gd name="connsiteX41" fmla="*/ 1183468 w 1922132"/>
                <a:gd name="connsiteY41" fmla="*/ 31065 h 1662377"/>
                <a:gd name="connsiteX42" fmla="*/ 1434547 w 1922132"/>
                <a:gd name="connsiteY42" fmla="*/ 29922 h 1662377"/>
                <a:gd name="connsiteX43" fmla="*/ 1582089 w 1922132"/>
                <a:gd name="connsiteY43" fmla="*/ 77738 h 1662377"/>
                <a:gd name="connsiteX44" fmla="*/ 1492554 w 1922132"/>
                <a:gd name="connsiteY44" fmla="*/ 311195 h 1662377"/>
                <a:gd name="connsiteX45" fmla="*/ 1544942 w 1922132"/>
                <a:gd name="connsiteY45" fmla="*/ 552940 h 1662377"/>
                <a:gd name="connsiteX46" fmla="*/ 1587518 w 1922132"/>
                <a:gd name="connsiteY46" fmla="*/ 579610 h 1662377"/>
                <a:gd name="connsiteX47" fmla="*/ 1699628 w 1922132"/>
                <a:gd name="connsiteY47" fmla="*/ 557131 h 1662377"/>
                <a:gd name="connsiteX48" fmla="*/ 1830882 w 1922132"/>
                <a:gd name="connsiteY48" fmla="*/ 543510 h 1662377"/>
                <a:gd name="connsiteX0" fmla="*/ 1830882 w 1922132"/>
                <a:gd name="connsiteY0" fmla="*/ 543510 h 1662377"/>
                <a:gd name="connsiteX1" fmla="*/ 1853743 w 1922132"/>
                <a:gd name="connsiteY1" fmla="*/ 883457 h 1662377"/>
                <a:gd name="connsiteX2" fmla="*/ 1697628 w 1922132"/>
                <a:gd name="connsiteY2" fmla="*/ 909461 h 1662377"/>
                <a:gd name="connsiteX3" fmla="*/ 1618951 w 1922132"/>
                <a:gd name="connsiteY3" fmla="*/ 865360 h 1662377"/>
                <a:gd name="connsiteX4" fmla="*/ 1507128 w 1922132"/>
                <a:gd name="connsiteY4" fmla="*/ 917747 h 1662377"/>
                <a:gd name="connsiteX5" fmla="*/ 1513415 w 1922132"/>
                <a:gd name="connsiteY5" fmla="*/ 1071671 h 1662377"/>
                <a:gd name="connsiteX6" fmla="*/ 1589424 w 1922132"/>
                <a:gd name="connsiteY6" fmla="*/ 1249884 h 1662377"/>
                <a:gd name="connsiteX7" fmla="*/ 1601521 w 1922132"/>
                <a:gd name="connsiteY7" fmla="*/ 1296080 h 1662377"/>
                <a:gd name="connsiteX8" fmla="*/ 1280909 w 1922132"/>
                <a:gd name="connsiteY8" fmla="*/ 1226072 h 1662377"/>
                <a:gd name="connsiteX9" fmla="*/ 1104030 w 1922132"/>
                <a:gd name="connsiteY9" fmla="*/ 1276935 h 1662377"/>
                <a:gd name="connsiteX10" fmla="*/ 1069264 w 1922132"/>
                <a:gd name="connsiteY10" fmla="*/ 1378853 h 1662377"/>
                <a:gd name="connsiteX11" fmla="*/ 1080503 w 1922132"/>
                <a:gd name="connsiteY11" fmla="*/ 1404665 h 1662377"/>
                <a:gd name="connsiteX12" fmla="*/ 936675 w 1922132"/>
                <a:gd name="connsiteY12" fmla="*/ 1661269 h 1662377"/>
                <a:gd name="connsiteX13" fmla="*/ 855427 w 1922132"/>
                <a:gd name="connsiteY13" fmla="*/ 1640981 h 1662377"/>
                <a:gd name="connsiteX14" fmla="*/ 755415 w 1922132"/>
                <a:gd name="connsiteY14" fmla="*/ 1554494 h 1662377"/>
                <a:gd name="connsiteX15" fmla="*/ 746557 w 1922132"/>
                <a:gd name="connsiteY15" fmla="*/ 1417429 h 1662377"/>
                <a:gd name="connsiteX16" fmla="*/ 785990 w 1922132"/>
                <a:gd name="connsiteY16" fmla="*/ 1352754 h 1662377"/>
                <a:gd name="connsiteX17" fmla="*/ 751605 w 1922132"/>
                <a:gd name="connsiteY17" fmla="*/ 1251408 h 1662377"/>
                <a:gd name="connsiteX18" fmla="*/ 560533 w 1922132"/>
                <a:gd name="connsiteY18" fmla="*/ 1251027 h 1662377"/>
                <a:gd name="connsiteX19" fmla="*/ 371652 w 1922132"/>
                <a:gd name="connsiteY19" fmla="*/ 1326846 h 1662377"/>
                <a:gd name="connsiteX20" fmla="*/ 381177 w 1922132"/>
                <a:gd name="connsiteY20" fmla="*/ 1267982 h 1662377"/>
                <a:gd name="connsiteX21" fmla="*/ 433279 w 1922132"/>
                <a:gd name="connsiteY21" fmla="*/ 1090531 h 1662377"/>
                <a:gd name="connsiteX22" fmla="*/ 382987 w 1922132"/>
                <a:gd name="connsiteY22" fmla="*/ 909080 h 1662377"/>
                <a:gd name="connsiteX23" fmla="*/ 285356 w 1922132"/>
                <a:gd name="connsiteY23" fmla="*/ 872789 h 1662377"/>
                <a:gd name="connsiteX24" fmla="*/ 238112 w 1922132"/>
                <a:gd name="connsiteY24" fmla="*/ 878219 h 1662377"/>
                <a:gd name="connsiteX25" fmla="*/ 13417 w 1922132"/>
                <a:gd name="connsiteY25" fmla="*/ 745726 h 1662377"/>
                <a:gd name="connsiteX26" fmla="*/ 72254 w 1922132"/>
                <a:gd name="connsiteY26" fmla="*/ 518361 h 1662377"/>
                <a:gd name="connsiteX27" fmla="*/ 200964 w 1922132"/>
                <a:gd name="connsiteY27" fmla="*/ 494585 h 1662377"/>
                <a:gd name="connsiteX28" fmla="*/ 272401 w 1922132"/>
                <a:gd name="connsiteY28" fmla="*/ 527925 h 1662377"/>
                <a:gd name="connsiteX29" fmla="*/ 366922 w 1922132"/>
                <a:gd name="connsiteY29" fmla="*/ 516206 h 1662377"/>
                <a:gd name="connsiteX30" fmla="*/ 416611 w 1922132"/>
                <a:gd name="connsiteY30" fmla="*/ 311481 h 1662377"/>
                <a:gd name="connsiteX31" fmla="*/ 394893 w 1922132"/>
                <a:gd name="connsiteY31" fmla="*/ 109551 h 1662377"/>
                <a:gd name="connsiteX32" fmla="*/ 395465 w 1922132"/>
                <a:gd name="connsiteY32" fmla="*/ 68213 h 1662377"/>
                <a:gd name="connsiteX33" fmla="*/ 648068 w 1922132"/>
                <a:gd name="connsiteY33" fmla="*/ 490 h 1662377"/>
                <a:gd name="connsiteX34" fmla="*/ 808088 w 1922132"/>
                <a:gd name="connsiteY34" fmla="*/ 37256 h 1662377"/>
                <a:gd name="connsiteX35" fmla="*/ 837806 w 1922132"/>
                <a:gd name="connsiteY35" fmla="*/ 140317 h 1662377"/>
                <a:gd name="connsiteX36" fmla="*/ 816946 w 1922132"/>
                <a:gd name="connsiteY36" fmla="*/ 171940 h 1662377"/>
                <a:gd name="connsiteX37" fmla="*/ 803516 w 1922132"/>
                <a:gd name="connsiteY37" fmla="*/ 338151 h 1662377"/>
                <a:gd name="connsiteX38" fmla="*/ 1005922 w 1922132"/>
                <a:gd name="connsiteY38" fmla="*/ 420733 h 1662377"/>
                <a:gd name="connsiteX39" fmla="*/ 1125366 w 1922132"/>
                <a:gd name="connsiteY39" fmla="*/ 203563 h 1662377"/>
                <a:gd name="connsiteX40" fmla="*/ 1116221 w 1922132"/>
                <a:gd name="connsiteY40" fmla="*/ 176798 h 1662377"/>
                <a:gd name="connsiteX41" fmla="*/ 1183468 w 1922132"/>
                <a:gd name="connsiteY41" fmla="*/ 31065 h 1662377"/>
                <a:gd name="connsiteX42" fmla="*/ 1434547 w 1922132"/>
                <a:gd name="connsiteY42" fmla="*/ 29922 h 1662377"/>
                <a:gd name="connsiteX43" fmla="*/ 1582089 w 1922132"/>
                <a:gd name="connsiteY43" fmla="*/ 77738 h 1662377"/>
                <a:gd name="connsiteX44" fmla="*/ 1492554 w 1922132"/>
                <a:gd name="connsiteY44" fmla="*/ 311195 h 1662377"/>
                <a:gd name="connsiteX45" fmla="*/ 1544942 w 1922132"/>
                <a:gd name="connsiteY45" fmla="*/ 552940 h 1662377"/>
                <a:gd name="connsiteX46" fmla="*/ 1587518 w 1922132"/>
                <a:gd name="connsiteY46" fmla="*/ 579610 h 1662377"/>
                <a:gd name="connsiteX47" fmla="*/ 1699628 w 1922132"/>
                <a:gd name="connsiteY47" fmla="*/ 557131 h 1662377"/>
                <a:gd name="connsiteX48" fmla="*/ 1830882 w 1922132"/>
                <a:gd name="connsiteY48" fmla="*/ 543510 h 1662377"/>
                <a:gd name="connsiteX0" fmla="*/ 1830882 w 1922132"/>
                <a:gd name="connsiteY0" fmla="*/ 543510 h 1662377"/>
                <a:gd name="connsiteX1" fmla="*/ 1853743 w 1922132"/>
                <a:gd name="connsiteY1" fmla="*/ 883457 h 1662377"/>
                <a:gd name="connsiteX2" fmla="*/ 1697628 w 1922132"/>
                <a:gd name="connsiteY2" fmla="*/ 909461 h 1662377"/>
                <a:gd name="connsiteX3" fmla="*/ 1618951 w 1922132"/>
                <a:gd name="connsiteY3" fmla="*/ 865360 h 1662377"/>
                <a:gd name="connsiteX4" fmla="*/ 1507128 w 1922132"/>
                <a:gd name="connsiteY4" fmla="*/ 917747 h 1662377"/>
                <a:gd name="connsiteX5" fmla="*/ 1513415 w 1922132"/>
                <a:gd name="connsiteY5" fmla="*/ 1071671 h 1662377"/>
                <a:gd name="connsiteX6" fmla="*/ 1589424 w 1922132"/>
                <a:gd name="connsiteY6" fmla="*/ 1249884 h 1662377"/>
                <a:gd name="connsiteX7" fmla="*/ 1601521 w 1922132"/>
                <a:gd name="connsiteY7" fmla="*/ 1296080 h 1662377"/>
                <a:gd name="connsiteX8" fmla="*/ 1280909 w 1922132"/>
                <a:gd name="connsiteY8" fmla="*/ 1226072 h 1662377"/>
                <a:gd name="connsiteX9" fmla="*/ 1104030 w 1922132"/>
                <a:gd name="connsiteY9" fmla="*/ 1276935 h 1662377"/>
                <a:gd name="connsiteX10" fmla="*/ 1069264 w 1922132"/>
                <a:gd name="connsiteY10" fmla="*/ 1378853 h 1662377"/>
                <a:gd name="connsiteX11" fmla="*/ 1080503 w 1922132"/>
                <a:gd name="connsiteY11" fmla="*/ 1404665 h 1662377"/>
                <a:gd name="connsiteX12" fmla="*/ 936675 w 1922132"/>
                <a:gd name="connsiteY12" fmla="*/ 1661269 h 1662377"/>
                <a:gd name="connsiteX13" fmla="*/ 855427 w 1922132"/>
                <a:gd name="connsiteY13" fmla="*/ 1640981 h 1662377"/>
                <a:gd name="connsiteX14" fmla="*/ 755415 w 1922132"/>
                <a:gd name="connsiteY14" fmla="*/ 1554494 h 1662377"/>
                <a:gd name="connsiteX15" fmla="*/ 746557 w 1922132"/>
                <a:gd name="connsiteY15" fmla="*/ 1417429 h 1662377"/>
                <a:gd name="connsiteX16" fmla="*/ 785990 w 1922132"/>
                <a:gd name="connsiteY16" fmla="*/ 1352754 h 1662377"/>
                <a:gd name="connsiteX17" fmla="*/ 751605 w 1922132"/>
                <a:gd name="connsiteY17" fmla="*/ 1251408 h 1662377"/>
                <a:gd name="connsiteX18" fmla="*/ 560533 w 1922132"/>
                <a:gd name="connsiteY18" fmla="*/ 1251027 h 1662377"/>
                <a:gd name="connsiteX19" fmla="*/ 355209 w 1922132"/>
                <a:gd name="connsiteY19" fmla="*/ 1319800 h 1662377"/>
                <a:gd name="connsiteX20" fmla="*/ 381177 w 1922132"/>
                <a:gd name="connsiteY20" fmla="*/ 1267982 h 1662377"/>
                <a:gd name="connsiteX21" fmla="*/ 433279 w 1922132"/>
                <a:gd name="connsiteY21" fmla="*/ 1090531 h 1662377"/>
                <a:gd name="connsiteX22" fmla="*/ 382987 w 1922132"/>
                <a:gd name="connsiteY22" fmla="*/ 909080 h 1662377"/>
                <a:gd name="connsiteX23" fmla="*/ 285356 w 1922132"/>
                <a:gd name="connsiteY23" fmla="*/ 872789 h 1662377"/>
                <a:gd name="connsiteX24" fmla="*/ 238112 w 1922132"/>
                <a:gd name="connsiteY24" fmla="*/ 878219 h 1662377"/>
                <a:gd name="connsiteX25" fmla="*/ 13417 w 1922132"/>
                <a:gd name="connsiteY25" fmla="*/ 745726 h 1662377"/>
                <a:gd name="connsiteX26" fmla="*/ 72254 w 1922132"/>
                <a:gd name="connsiteY26" fmla="*/ 518361 h 1662377"/>
                <a:gd name="connsiteX27" fmla="*/ 200964 w 1922132"/>
                <a:gd name="connsiteY27" fmla="*/ 494585 h 1662377"/>
                <a:gd name="connsiteX28" fmla="*/ 272401 w 1922132"/>
                <a:gd name="connsiteY28" fmla="*/ 527925 h 1662377"/>
                <a:gd name="connsiteX29" fmla="*/ 366922 w 1922132"/>
                <a:gd name="connsiteY29" fmla="*/ 516206 h 1662377"/>
                <a:gd name="connsiteX30" fmla="*/ 416611 w 1922132"/>
                <a:gd name="connsiteY30" fmla="*/ 311481 h 1662377"/>
                <a:gd name="connsiteX31" fmla="*/ 394893 w 1922132"/>
                <a:gd name="connsiteY31" fmla="*/ 109551 h 1662377"/>
                <a:gd name="connsiteX32" fmla="*/ 395465 w 1922132"/>
                <a:gd name="connsiteY32" fmla="*/ 68213 h 1662377"/>
                <a:gd name="connsiteX33" fmla="*/ 648068 w 1922132"/>
                <a:gd name="connsiteY33" fmla="*/ 490 h 1662377"/>
                <a:gd name="connsiteX34" fmla="*/ 808088 w 1922132"/>
                <a:gd name="connsiteY34" fmla="*/ 37256 h 1662377"/>
                <a:gd name="connsiteX35" fmla="*/ 837806 w 1922132"/>
                <a:gd name="connsiteY35" fmla="*/ 140317 h 1662377"/>
                <a:gd name="connsiteX36" fmla="*/ 816946 w 1922132"/>
                <a:gd name="connsiteY36" fmla="*/ 171940 h 1662377"/>
                <a:gd name="connsiteX37" fmla="*/ 803516 w 1922132"/>
                <a:gd name="connsiteY37" fmla="*/ 338151 h 1662377"/>
                <a:gd name="connsiteX38" fmla="*/ 1005922 w 1922132"/>
                <a:gd name="connsiteY38" fmla="*/ 420733 h 1662377"/>
                <a:gd name="connsiteX39" fmla="*/ 1125366 w 1922132"/>
                <a:gd name="connsiteY39" fmla="*/ 203563 h 1662377"/>
                <a:gd name="connsiteX40" fmla="*/ 1116221 w 1922132"/>
                <a:gd name="connsiteY40" fmla="*/ 176798 h 1662377"/>
                <a:gd name="connsiteX41" fmla="*/ 1183468 w 1922132"/>
                <a:gd name="connsiteY41" fmla="*/ 31065 h 1662377"/>
                <a:gd name="connsiteX42" fmla="*/ 1434547 w 1922132"/>
                <a:gd name="connsiteY42" fmla="*/ 29922 h 1662377"/>
                <a:gd name="connsiteX43" fmla="*/ 1582089 w 1922132"/>
                <a:gd name="connsiteY43" fmla="*/ 77738 h 1662377"/>
                <a:gd name="connsiteX44" fmla="*/ 1492554 w 1922132"/>
                <a:gd name="connsiteY44" fmla="*/ 311195 h 1662377"/>
                <a:gd name="connsiteX45" fmla="*/ 1544942 w 1922132"/>
                <a:gd name="connsiteY45" fmla="*/ 552940 h 1662377"/>
                <a:gd name="connsiteX46" fmla="*/ 1587518 w 1922132"/>
                <a:gd name="connsiteY46" fmla="*/ 579610 h 1662377"/>
                <a:gd name="connsiteX47" fmla="*/ 1699628 w 1922132"/>
                <a:gd name="connsiteY47" fmla="*/ 557131 h 1662377"/>
                <a:gd name="connsiteX48" fmla="*/ 1830882 w 1922132"/>
                <a:gd name="connsiteY48" fmla="*/ 543510 h 1662377"/>
                <a:gd name="connsiteX0" fmla="*/ 1830882 w 1922132"/>
                <a:gd name="connsiteY0" fmla="*/ 544082 h 1662949"/>
                <a:gd name="connsiteX1" fmla="*/ 1853743 w 1922132"/>
                <a:gd name="connsiteY1" fmla="*/ 884029 h 1662949"/>
                <a:gd name="connsiteX2" fmla="*/ 1697628 w 1922132"/>
                <a:gd name="connsiteY2" fmla="*/ 910033 h 1662949"/>
                <a:gd name="connsiteX3" fmla="*/ 1618951 w 1922132"/>
                <a:gd name="connsiteY3" fmla="*/ 865932 h 1662949"/>
                <a:gd name="connsiteX4" fmla="*/ 1507128 w 1922132"/>
                <a:gd name="connsiteY4" fmla="*/ 918319 h 1662949"/>
                <a:gd name="connsiteX5" fmla="*/ 1513415 w 1922132"/>
                <a:gd name="connsiteY5" fmla="*/ 1072243 h 1662949"/>
                <a:gd name="connsiteX6" fmla="*/ 1589424 w 1922132"/>
                <a:gd name="connsiteY6" fmla="*/ 1250456 h 1662949"/>
                <a:gd name="connsiteX7" fmla="*/ 1601521 w 1922132"/>
                <a:gd name="connsiteY7" fmla="*/ 1296652 h 1662949"/>
                <a:gd name="connsiteX8" fmla="*/ 1280909 w 1922132"/>
                <a:gd name="connsiteY8" fmla="*/ 1226644 h 1662949"/>
                <a:gd name="connsiteX9" fmla="*/ 1104030 w 1922132"/>
                <a:gd name="connsiteY9" fmla="*/ 1277507 h 1662949"/>
                <a:gd name="connsiteX10" fmla="*/ 1069264 w 1922132"/>
                <a:gd name="connsiteY10" fmla="*/ 1379425 h 1662949"/>
                <a:gd name="connsiteX11" fmla="*/ 1080503 w 1922132"/>
                <a:gd name="connsiteY11" fmla="*/ 1405237 h 1662949"/>
                <a:gd name="connsiteX12" fmla="*/ 936675 w 1922132"/>
                <a:gd name="connsiteY12" fmla="*/ 1661841 h 1662949"/>
                <a:gd name="connsiteX13" fmla="*/ 855427 w 1922132"/>
                <a:gd name="connsiteY13" fmla="*/ 1641553 h 1662949"/>
                <a:gd name="connsiteX14" fmla="*/ 755415 w 1922132"/>
                <a:gd name="connsiteY14" fmla="*/ 1555066 h 1662949"/>
                <a:gd name="connsiteX15" fmla="*/ 746557 w 1922132"/>
                <a:gd name="connsiteY15" fmla="*/ 1418001 h 1662949"/>
                <a:gd name="connsiteX16" fmla="*/ 785990 w 1922132"/>
                <a:gd name="connsiteY16" fmla="*/ 1353326 h 1662949"/>
                <a:gd name="connsiteX17" fmla="*/ 751605 w 1922132"/>
                <a:gd name="connsiteY17" fmla="*/ 1251980 h 1662949"/>
                <a:gd name="connsiteX18" fmla="*/ 560533 w 1922132"/>
                <a:gd name="connsiteY18" fmla="*/ 1251599 h 1662949"/>
                <a:gd name="connsiteX19" fmla="*/ 355209 w 1922132"/>
                <a:gd name="connsiteY19" fmla="*/ 1320372 h 1662949"/>
                <a:gd name="connsiteX20" fmla="*/ 381177 w 1922132"/>
                <a:gd name="connsiteY20" fmla="*/ 1268554 h 1662949"/>
                <a:gd name="connsiteX21" fmla="*/ 433279 w 1922132"/>
                <a:gd name="connsiteY21" fmla="*/ 1091103 h 1662949"/>
                <a:gd name="connsiteX22" fmla="*/ 382987 w 1922132"/>
                <a:gd name="connsiteY22" fmla="*/ 909652 h 1662949"/>
                <a:gd name="connsiteX23" fmla="*/ 285356 w 1922132"/>
                <a:gd name="connsiteY23" fmla="*/ 873361 h 1662949"/>
                <a:gd name="connsiteX24" fmla="*/ 238112 w 1922132"/>
                <a:gd name="connsiteY24" fmla="*/ 878791 h 1662949"/>
                <a:gd name="connsiteX25" fmla="*/ 13417 w 1922132"/>
                <a:gd name="connsiteY25" fmla="*/ 746298 h 1662949"/>
                <a:gd name="connsiteX26" fmla="*/ 72254 w 1922132"/>
                <a:gd name="connsiteY26" fmla="*/ 518933 h 1662949"/>
                <a:gd name="connsiteX27" fmla="*/ 200964 w 1922132"/>
                <a:gd name="connsiteY27" fmla="*/ 495157 h 1662949"/>
                <a:gd name="connsiteX28" fmla="*/ 272401 w 1922132"/>
                <a:gd name="connsiteY28" fmla="*/ 528497 h 1662949"/>
                <a:gd name="connsiteX29" fmla="*/ 366922 w 1922132"/>
                <a:gd name="connsiteY29" fmla="*/ 516778 h 1662949"/>
                <a:gd name="connsiteX30" fmla="*/ 416611 w 1922132"/>
                <a:gd name="connsiteY30" fmla="*/ 312053 h 1662949"/>
                <a:gd name="connsiteX31" fmla="*/ 394893 w 1922132"/>
                <a:gd name="connsiteY31" fmla="*/ 110123 h 1662949"/>
                <a:gd name="connsiteX32" fmla="*/ 383720 w 1922132"/>
                <a:gd name="connsiteY32" fmla="*/ 71135 h 1662949"/>
                <a:gd name="connsiteX33" fmla="*/ 648068 w 1922132"/>
                <a:gd name="connsiteY33" fmla="*/ 1062 h 1662949"/>
                <a:gd name="connsiteX34" fmla="*/ 808088 w 1922132"/>
                <a:gd name="connsiteY34" fmla="*/ 37828 h 1662949"/>
                <a:gd name="connsiteX35" fmla="*/ 837806 w 1922132"/>
                <a:gd name="connsiteY35" fmla="*/ 140889 h 1662949"/>
                <a:gd name="connsiteX36" fmla="*/ 816946 w 1922132"/>
                <a:gd name="connsiteY36" fmla="*/ 172512 h 1662949"/>
                <a:gd name="connsiteX37" fmla="*/ 803516 w 1922132"/>
                <a:gd name="connsiteY37" fmla="*/ 338723 h 1662949"/>
                <a:gd name="connsiteX38" fmla="*/ 1005922 w 1922132"/>
                <a:gd name="connsiteY38" fmla="*/ 421305 h 1662949"/>
                <a:gd name="connsiteX39" fmla="*/ 1125366 w 1922132"/>
                <a:gd name="connsiteY39" fmla="*/ 204135 h 1662949"/>
                <a:gd name="connsiteX40" fmla="*/ 1116221 w 1922132"/>
                <a:gd name="connsiteY40" fmla="*/ 177370 h 1662949"/>
                <a:gd name="connsiteX41" fmla="*/ 1183468 w 1922132"/>
                <a:gd name="connsiteY41" fmla="*/ 31637 h 1662949"/>
                <a:gd name="connsiteX42" fmla="*/ 1434547 w 1922132"/>
                <a:gd name="connsiteY42" fmla="*/ 30494 h 1662949"/>
                <a:gd name="connsiteX43" fmla="*/ 1582089 w 1922132"/>
                <a:gd name="connsiteY43" fmla="*/ 78310 h 1662949"/>
                <a:gd name="connsiteX44" fmla="*/ 1492554 w 1922132"/>
                <a:gd name="connsiteY44" fmla="*/ 311767 h 1662949"/>
                <a:gd name="connsiteX45" fmla="*/ 1544942 w 1922132"/>
                <a:gd name="connsiteY45" fmla="*/ 553512 h 1662949"/>
                <a:gd name="connsiteX46" fmla="*/ 1587518 w 1922132"/>
                <a:gd name="connsiteY46" fmla="*/ 580182 h 1662949"/>
                <a:gd name="connsiteX47" fmla="*/ 1699628 w 1922132"/>
                <a:gd name="connsiteY47" fmla="*/ 557703 h 1662949"/>
                <a:gd name="connsiteX48" fmla="*/ 1830882 w 1922132"/>
                <a:gd name="connsiteY48" fmla="*/ 544082 h 1662949"/>
                <a:gd name="connsiteX0" fmla="*/ 1830882 w 1922132"/>
                <a:gd name="connsiteY0" fmla="*/ 544082 h 1662949"/>
                <a:gd name="connsiteX1" fmla="*/ 1853743 w 1922132"/>
                <a:gd name="connsiteY1" fmla="*/ 884029 h 1662949"/>
                <a:gd name="connsiteX2" fmla="*/ 1697628 w 1922132"/>
                <a:gd name="connsiteY2" fmla="*/ 910033 h 1662949"/>
                <a:gd name="connsiteX3" fmla="*/ 1618951 w 1922132"/>
                <a:gd name="connsiteY3" fmla="*/ 865932 h 1662949"/>
                <a:gd name="connsiteX4" fmla="*/ 1507128 w 1922132"/>
                <a:gd name="connsiteY4" fmla="*/ 918319 h 1662949"/>
                <a:gd name="connsiteX5" fmla="*/ 1513415 w 1922132"/>
                <a:gd name="connsiteY5" fmla="*/ 1072243 h 1662949"/>
                <a:gd name="connsiteX6" fmla="*/ 1589424 w 1922132"/>
                <a:gd name="connsiteY6" fmla="*/ 1250456 h 1662949"/>
                <a:gd name="connsiteX7" fmla="*/ 1601521 w 1922132"/>
                <a:gd name="connsiteY7" fmla="*/ 1296652 h 1662949"/>
                <a:gd name="connsiteX8" fmla="*/ 1280909 w 1922132"/>
                <a:gd name="connsiteY8" fmla="*/ 1226644 h 1662949"/>
                <a:gd name="connsiteX9" fmla="*/ 1104030 w 1922132"/>
                <a:gd name="connsiteY9" fmla="*/ 1277507 h 1662949"/>
                <a:gd name="connsiteX10" fmla="*/ 1069264 w 1922132"/>
                <a:gd name="connsiteY10" fmla="*/ 1379425 h 1662949"/>
                <a:gd name="connsiteX11" fmla="*/ 1080503 w 1922132"/>
                <a:gd name="connsiteY11" fmla="*/ 1405237 h 1662949"/>
                <a:gd name="connsiteX12" fmla="*/ 936675 w 1922132"/>
                <a:gd name="connsiteY12" fmla="*/ 1661841 h 1662949"/>
                <a:gd name="connsiteX13" fmla="*/ 855427 w 1922132"/>
                <a:gd name="connsiteY13" fmla="*/ 1641553 h 1662949"/>
                <a:gd name="connsiteX14" fmla="*/ 755415 w 1922132"/>
                <a:gd name="connsiteY14" fmla="*/ 1555066 h 1662949"/>
                <a:gd name="connsiteX15" fmla="*/ 746557 w 1922132"/>
                <a:gd name="connsiteY15" fmla="*/ 1418001 h 1662949"/>
                <a:gd name="connsiteX16" fmla="*/ 785990 w 1922132"/>
                <a:gd name="connsiteY16" fmla="*/ 1353326 h 1662949"/>
                <a:gd name="connsiteX17" fmla="*/ 751605 w 1922132"/>
                <a:gd name="connsiteY17" fmla="*/ 1251980 h 1662949"/>
                <a:gd name="connsiteX18" fmla="*/ 560533 w 1922132"/>
                <a:gd name="connsiteY18" fmla="*/ 1251599 h 1662949"/>
                <a:gd name="connsiteX19" fmla="*/ 355209 w 1922132"/>
                <a:gd name="connsiteY19" fmla="*/ 1320372 h 1662949"/>
                <a:gd name="connsiteX20" fmla="*/ 381177 w 1922132"/>
                <a:gd name="connsiteY20" fmla="*/ 1268554 h 1662949"/>
                <a:gd name="connsiteX21" fmla="*/ 433279 w 1922132"/>
                <a:gd name="connsiteY21" fmla="*/ 1091103 h 1662949"/>
                <a:gd name="connsiteX22" fmla="*/ 382987 w 1922132"/>
                <a:gd name="connsiteY22" fmla="*/ 909652 h 1662949"/>
                <a:gd name="connsiteX23" fmla="*/ 285356 w 1922132"/>
                <a:gd name="connsiteY23" fmla="*/ 873361 h 1662949"/>
                <a:gd name="connsiteX24" fmla="*/ 238112 w 1922132"/>
                <a:gd name="connsiteY24" fmla="*/ 878791 h 1662949"/>
                <a:gd name="connsiteX25" fmla="*/ 13417 w 1922132"/>
                <a:gd name="connsiteY25" fmla="*/ 746298 h 1662949"/>
                <a:gd name="connsiteX26" fmla="*/ 72254 w 1922132"/>
                <a:gd name="connsiteY26" fmla="*/ 518933 h 1662949"/>
                <a:gd name="connsiteX27" fmla="*/ 200964 w 1922132"/>
                <a:gd name="connsiteY27" fmla="*/ 495157 h 1662949"/>
                <a:gd name="connsiteX28" fmla="*/ 272401 w 1922132"/>
                <a:gd name="connsiteY28" fmla="*/ 528497 h 1662949"/>
                <a:gd name="connsiteX29" fmla="*/ 366922 w 1922132"/>
                <a:gd name="connsiteY29" fmla="*/ 516778 h 1662949"/>
                <a:gd name="connsiteX30" fmla="*/ 416611 w 1922132"/>
                <a:gd name="connsiteY30" fmla="*/ 312053 h 1662949"/>
                <a:gd name="connsiteX31" fmla="*/ 394893 w 1922132"/>
                <a:gd name="connsiteY31" fmla="*/ 110123 h 1662949"/>
                <a:gd name="connsiteX32" fmla="*/ 383720 w 1922132"/>
                <a:gd name="connsiteY32" fmla="*/ 71135 h 1662949"/>
                <a:gd name="connsiteX33" fmla="*/ 648068 w 1922132"/>
                <a:gd name="connsiteY33" fmla="*/ 1062 h 1662949"/>
                <a:gd name="connsiteX34" fmla="*/ 808088 w 1922132"/>
                <a:gd name="connsiteY34" fmla="*/ 37828 h 1662949"/>
                <a:gd name="connsiteX35" fmla="*/ 837806 w 1922132"/>
                <a:gd name="connsiteY35" fmla="*/ 140889 h 1662949"/>
                <a:gd name="connsiteX36" fmla="*/ 816946 w 1922132"/>
                <a:gd name="connsiteY36" fmla="*/ 172512 h 1662949"/>
                <a:gd name="connsiteX37" fmla="*/ 803516 w 1922132"/>
                <a:gd name="connsiteY37" fmla="*/ 338723 h 1662949"/>
                <a:gd name="connsiteX38" fmla="*/ 1005922 w 1922132"/>
                <a:gd name="connsiteY38" fmla="*/ 421305 h 1662949"/>
                <a:gd name="connsiteX39" fmla="*/ 1125366 w 1922132"/>
                <a:gd name="connsiteY39" fmla="*/ 204135 h 1662949"/>
                <a:gd name="connsiteX40" fmla="*/ 1116221 w 1922132"/>
                <a:gd name="connsiteY40" fmla="*/ 177370 h 1662949"/>
                <a:gd name="connsiteX41" fmla="*/ 1183468 w 1922132"/>
                <a:gd name="connsiteY41" fmla="*/ 31637 h 1662949"/>
                <a:gd name="connsiteX42" fmla="*/ 1434547 w 1922132"/>
                <a:gd name="connsiteY42" fmla="*/ 30494 h 1662949"/>
                <a:gd name="connsiteX43" fmla="*/ 1582089 w 1922132"/>
                <a:gd name="connsiteY43" fmla="*/ 78310 h 1662949"/>
                <a:gd name="connsiteX44" fmla="*/ 1492554 w 1922132"/>
                <a:gd name="connsiteY44" fmla="*/ 311767 h 1662949"/>
                <a:gd name="connsiteX45" fmla="*/ 1544942 w 1922132"/>
                <a:gd name="connsiteY45" fmla="*/ 553512 h 1662949"/>
                <a:gd name="connsiteX46" fmla="*/ 1587518 w 1922132"/>
                <a:gd name="connsiteY46" fmla="*/ 580182 h 1662949"/>
                <a:gd name="connsiteX47" fmla="*/ 1699628 w 1922132"/>
                <a:gd name="connsiteY47" fmla="*/ 557703 h 1662949"/>
                <a:gd name="connsiteX48" fmla="*/ 1830882 w 1922132"/>
                <a:gd name="connsiteY48" fmla="*/ 544082 h 1662949"/>
                <a:gd name="connsiteX0" fmla="*/ 1830882 w 1922132"/>
                <a:gd name="connsiteY0" fmla="*/ 544082 h 1662949"/>
                <a:gd name="connsiteX1" fmla="*/ 1853743 w 1922132"/>
                <a:gd name="connsiteY1" fmla="*/ 884029 h 1662949"/>
                <a:gd name="connsiteX2" fmla="*/ 1697628 w 1922132"/>
                <a:gd name="connsiteY2" fmla="*/ 910033 h 1662949"/>
                <a:gd name="connsiteX3" fmla="*/ 1618951 w 1922132"/>
                <a:gd name="connsiteY3" fmla="*/ 865932 h 1662949"/>
                <a:gd name="connsiteX4" fmla="*/ 1507128 w 1922132"/>
                <a:gd name="connsiteY4" fmla="*/ 918319 h 1662949"/>
                <a:gd name="connsiteX5" fmla="*/ 1513415 w 1922132"/>
                <a:gd name="connsiteY5" fmla="*/ 1072243 h 1662949"/>
                <a:gd name="connsiteX6" fmla="*/ 1589424 w 1922132"/>
                <a:gd name="connsiteY6" fmla="*/ 1250456 h 1662949"/>
                <a:gd name="connsiteX7" fmla="*/ 1601521 w 1922132"/>
                <a:gd name="connsiteY7" fmla="*/ 1296652 h 1662949"/>
                <a:gd name="connsiteX8" fmla="*/ 1280909 w 1922132"/>
                <a:gd name="connsiteY8" fmla="*/ 1226644 h 1662949"/>
                <a:gd name="connsiteX9" fmla="*/ 1104030 w 1922132"/>
                <a:gd name="connsiteY9" fmla="*/ 1277507 h 1662949"/>
                <a:gd name="connsiteX10" fmla="*/ 1069264 w 1922132"/>
                <a:gd name="connsiteY10" fmla="*/ 1379425 h 1662949"/>
                <a:gd name="connsiteX11" fmla="*/ 1080503 w 1922132"/>
                <a:gd name="connsiteY11" fmla="*/ 1405237 h 1662949"/>
                <a:gd name="connsiteX12" fmla="*/ 936675 w 1922132"/>
                <a:gd name="connsiteY12" fmla="*/ 1661841 h 1662949"/>
                <a:gd name="connsiteX13" fmla="*/ 855427 w 1922132"/>
                <a:gd name="connsiteY13" fmla="*/ 1641553 h 1662949"/>
                <a:gd name="connsiteX14" fmla="*/ 755415 w 1922132"/>
                <a:gd name="connsiteY14" fmla="*/ 1555066 h 1662949"/>
                <a:gd name="connsiteX15" fmla="*/ 746557 w 1922132"/>
                <a:gd name="connsiteY15" fmla="*/ 1418001 h 1662949"/>
                <a:gd name="connsiteX16" fmla="*/ 785990 w 1922132"/>
                <a:gd name="connsiteY16" fmla="*/ 1353326 h 1662949"/>
                <a:gd name="connsiteX17" fmla="*/ 751605 w 1922132"/>
                <a:gd name="connsiteY17" fmla="*/ 1251980 h 1662949"/>
                <a:gd name="connsiteX18" fmla="*/ 560533 w 1922132"/>
                <a:gd name="connsiteY18" fmla="*/ 1251599 h 1662949"/>
                <a:gd name="connsiteX19" fmla="*/ 355209 w 1922132"/>
                <a:gd name="connsiteY19" fmla="*/ 1320372 h 1662949"/>
                <a:gd name="connsiteX20" fmla="*/ 381177 w 1922132"/>
                <a:gd name="connsiteY20" fmla="*/ 1268554 h 1662949"/>
                <a:gd name="connsiteX21" fmla="*/ 433279 w 1922132"/>
                <a:gd name="connsiteY21" fmla="*/ 1091103 h 1662949"/>
                <a:gd name="connsiteX22" fmla="*/ 382987 w 1922132"/>
                <a:gd name="connsiteY22" fmla="*/ 909652 h 1662949"/>
                <a:gd name="connsiteX23" fmla="*/ 285356 w 1922132"/>
                <a:gd name="connsiteY23" fmla="*/ 873361 h 1662949"/>
                <a:gd name="connsiteX24" fmla="*/ 238112 w 1922132"/>
                <a:gd name="connsiteY24" fmla="*/ 878791 h 1662949"/>
                <a:gd name="connsiteX25" fmla="*/ 13417 w 1922132"/>
                <a:gd name="connsiteY25" fmla="*/ 746298 h 1662949"/>
                <a:gd name="connsiteX26" fmla="*/ 72254 w 1922132"/>
                <a:gd name="connsiteY26" fmla="*/ 518933 h 1662949"/>
                <a:gd name="connsiteX27" fmla="*/ 200964 w 1922132"/>
                <a:gd name="connsiteY27" fmla="*/ 495157 h 1662949"/>
                <a:gd name="connsiteX28" fmla="*/ 281797 w 1922132"/>
                <a:gd name="connsiteY28" fmla="*/ 537893 h 1662949"/>
                <a:gd name="connsiteX29" fmla="*/ 366922 w 1922132"/>
                <a:gd name="connsiteY29" fmla="*/ 516778 h 1662949"/>
                <a:gd name="connsiteX30" fmla="*/ 416611 w 1922132"/>
                <a:gd name="connsiteY30" fmla="*/ 312053 h 1662949"/>
                <a:gd name="connsiteX31" fmla="*/ 394893 w 1922132"/>
                <a:gd name="connsiteY31" fmla="*/ 110123 h 1662949"/>
                <a:gd name="connsiteX32" fmla="*/ 383720 w 1922132"/>
                <a:gd name="connsiteY32" fmla="*/ 71135 h 1662949"/>
                <a:gd name="connsiteX33" fmla="*/ 648068 w 1922132"/>
                <a:gd name="connsiteY33" fmla="*/ 1062 h 1662949"/>
                <a:gd name="connsiteX34" fmla="*/ 808088 w 1922132"/>
                <a:gd name="connsiteY34" fmla="*/ 37828 h 1662949"/>
                <a:gd name="connsiteX35" fmla="*/ 837806 w 1922132"/>
                <a:gd name="connsiteY35" fmla="*/ 140889 h 1662949"/>
                <a:gd name="connsiteX36" fmla="*/ 816946 w 1922132"/>
                <a:gd name="connsiteY36" fmla="*/ 172512 h 1662949"/>
                <a:gd name="connsiteX37" fmla="*/ 803516 w 1922132"/>
                <a:gd name="connsiteY37" fmla="*/ 338723 h 1662949"/>
                <a:gd name="connsiteX38" fmla="*/ 1005922 w 1922132"/>
                <a:gd name="connsiteY38" fmla="*/ 421305 h 1662949"/>
                <a:gd name="connsiteX39" fmla="*/ 1125366 w 1922132"/>
                <a:gd name="connsiteY39" fmla="*/ 204135 h 1662949"/>
                <a:gd name="connsiteX40" fmla="*/ 1116221 w 1922132"/>
                <a:gd name="connsiteY40" fmla="*/ 177370 h 1662949"/>
                <a:gd name="connsiteX41" fmla="*/ 1183468 w 1922132"/>
                <a:gd name="connsiteY41" fmla="*/ 31637 h 1662949"/>
                <a:gd name="connsiteX42" fmla="*/ 1434547 w 1922132"/>
                <a:gd name="connsiteY42" fmla="*/ 30494 h 1662949"/>
                <a:gd name="connsiteX43" fmla="*/ 1582089 w 1922132"/>
                <a:gd name="connsiteY43" fmla="*/ 78310 h 1662949"/>
                <a:gd name="connsiteX44" fmla="*/ 1492554 w 1922132"/>
                <a:gd name="connsiteY44" fmla="*/ 311767 h 1662949"/>
                <a:gd name="connsiteX45" fmla="*/ 1544942 w 1922132"/>
                <a:gd name="connsiteY45" fmla="*/ 553512 h 1662949"/>
                <a:gd name="connsiteX46" fmla="*/ 1587518 w 1922132"/>
                <a:gd name="connsiteY46" fmla="*/ 580182 h 1662949"/>
                <a:gd name="connsiteX47" fmla="*/ 1699628 w 1922132"/>
                <a:gd name="connsiteY47" fmla="*/ 557703 h 1662949"/>
                <a:gd name="connsiteX48" fmla="*/ 1830882 w 1922132"/>
                <a:gd name="connsiteY48" fmla="*/ 544082 h 1662949"/>
                <a:gd name="connsiteX0" fmla="*/ 1830882 w 1922132"/>
                <a:gd name="connsiteY0" fmla="*/ 544082 h 1662949"/>
                <a:gd name="connsiteX1" fmla="*/ 1853743 w 1922132"/>
                <a:gd name="connsiteY1" fmla="*/ 884029 h 1662949"/>
                <a:gd name="connsiteX2" fmla="*/ 1697628 w 1922132"/>
                <a:gd name="connsiteY2" fmla="*/ 910033 h 1662949"/>
                <a:gd name="connsiteX3" fmla="*/ 1618951 w 1922132"/>
                <a:gd name="connsiteY3" fmla="*/ 865932 h 1662949"/>
                <a:gd name="connsiteX4" fmla="*/ 1507128 w 1922132"/>
                <a:gd name="connsiteY4" fmla="*/ 918319 h 1662949"/>
                <a:gd name="connsiteX5" fmla="*/ 1513415 w 1922132"/>
                <a:gd name="connsiteY5" fmla="*/ 1072243 h 1662949"/>
                <a:gd name="connsiteX6" fmla="*/ 1589424 w 1922132"/>
                <a:gd name="connsiteY6" fmla="*/ 1250456 h 1662949"/>
                <a:gd name="connsiteX7" fmla="*/ 1601521 w 1922132"/>
                <a:gd name="connsiteY7" fmla="*/ 1296652 h 1662949"/>
                <a:gd name="connsiteX8" fmla="*/ 1280909 w 1922132"/>
                <a:gd name="connsiteY8" fmla="*/ 1226644 h 1662949"/>
                <a:gd name="connsiteX9" fmla="*/ 1104030 w 1922132"/>
                <a:gd name="connsiteY9" fmla="*/ 1277507 h 1662949"/>
                <a:gd name="connsiteX10" fmla="*/ 1069264 w 1922132"/>
                <a:gd name="connsiteY10" fmla="*/ 1379425 h 1662949"/>
                <a:gd name="connsiteX11" fmla="*/ 1080503 w 1922132"/>
                <a:gd name="connsiteY11" fmla="*/ 1405237 h 1662949"/>
                <a:gd name="connsiteX12" fmla="*/ 936675 w 1922132"/>
                <a:gd name="connsiteY12" fmla="*/ 1661841 h 1662949"/>
                <a:gd name="connsiteX13" fmla="*/ 855427 w 1922132"/>
                <a:gd name="connsiteY13" fmla="*/ 1641553 h 1662949"/>
                <a:gd name="connsiteX14" fmla="*/ 755415 w 1922132"/>
                <a:gd name="connsiteY14" fmla="*/ 1555066 h 1662949"/>
                <a:gd name="connsiteX15" fmla="*/ 746557 w 1922132"/>
                <a:gd name="connsiteY15" fmla="*/ 1418001 h 1662949"/>
                <a:gd name="connsiteX16" fmla="*/ 785990 w 1922132"/>
                <a:gd name="connsiteY16" fmla="*/ 1353326 h 1662949"/>
                <a:gd name="connsiteX17" fmla="*/ 751605 w 1922132"/>
                <a:gd name="connsiteY17" fmla="*/ 1251980 h 1662949"/>
                <a:gd name="connsiteX18" fmla="*/ 560533 w 1922132"/>
                <a:gd name="connsiteY18" fmla="*/ 1251599 h 1662949"/>
                <a:gd name="connsiteX19" fmla="*/ 355209 w 1922132"/>
                <a:gd name="connsiteY19" fmla="*/ 1320372 h 1662949"/>
                <a:gd name="connsiteX20" fmla="*/ 381177 w 1922132"/>
                <a:gd name="connsiteY20" fmla="*/ 1268554 h 1662949"/>
                <a:gd name="connsiteX21" fmla="*/ 433279 w 1922132"/>
                <a:gd name="connsiteY21" fmla="*/ 1091103 h 1662949"/>
                <a:gd name="connsiteX22" fmla="*/ 382987 w 1922132"/>
                <a:gd name="connsiteY22" fmla="*/ 909652 h 1662949"/>
                <a:gd name="connsiteX23" fmla="*/ 285356 w 1922132"/>
                <a:gd name="connsiteY23" fmla="*/ 873361 h 1662949"/>
                <a:gd name="connsiteX24" fmla="*/ 238112 w 1922132"/>
                <a:gd name="connsiteY24" fmla="*/ 878791 h 1662949"/>
                <a:gd name="connsiteX25" fmla="*/ 13417 w 1922132"/>
                <a:gd name="connsiteY25" fmla="*/ 746298 h 1662949"/>
                <a:gd name="connsiteX26" fmla="*/ 72254 w 1922132"/>
                <a:gd name="connsiteY26" fmla="*/ 518933 h 1662949"/>
                <a:gd name="connsiteX27" fmla="*/ 200964 w 1922132"/>
                <a:gd name="connsiteY27" fmla="*/ 495157 h 1662949"/>
                <a:gd name="connsiteX28" fmla="*/ 281797 w 1922132"/>
                <a:gd name="connsiteY28" fmla="*/ 537893 h 1662949"/>
                <a:gd name="connsiteX29" fmla="*/ 366922 w 1922132"/>
                <a:gd name="connsiteY29" fmla="*/ 516778 h 1662949"/>
                <a:gd name="connsiteX30" fmla="*/ 416611 w 1922132"/>
                <a:gd name="connsiteY30" fmla="*/ 312053 h 1662949"/>
                <a:gd name="connsiteX31" fmla="*/ 394893 w 1922132"/>
                <a:gd name="connsiteY31" fmla="*/ 110123 h 1662949"/>
                <a:gd name="connsiteX32" fmla="*/ 383720 w 1922132"/>
                <a:gd name="connsiteY32" fmla="*/ 71135 h 1662949"/>
                <a:gd name="connsiteX33" fmla="*/ 648068 w 1922132"/>
                <a:gd name="connsiteY33" fmla="*/ 1062 h 1662949"/>
                <a:gd name="connsiteX34" fmla="*/ 808088 w 1922132"/>
                <a:gd name="connsiteY34" fmla="*/ 37828 h 1662949"/>
                <a:gd name="connsiteX35" fmla="*/ 837806 w 1922132"/>
                <a:gd name="connsiteY35" fmla="*/ 140889 h 1662949"/>
                <a:gd name="connsiteX36" fmla="*/ 816946 w 1922132"/>
                <a:gd name="connsiteY36" fmla="*/ 172512 h 1662949"/>
                <a:gd name="connsiteX37" fmla="*/ 803516 w 1922132"/>
                <a:gd name="connsiteY37" fmla="*/ 338723 h 1662949"/>
                <a:gd name="connsiteX38" fmla="*/ 1005922 w 1922132"/>
                <a:gd name="connsiteY38" fmla="*/ 421305 h 1662949"/>
                <a:gd name="connsiteX39" fmla="*/ 1125366 w 1922132"/>
                <a:gd name="connsiteY39" fmla="*/ 204135 h 1662949"/>
                <a:gd name="connsiteX40" fmla="*/ 1116221 w 1922132"/>
                <a:gd name="connsiteY40" fmla="*/ 177370 h 1662949"/>
                <a:gd name="connsiteX41" fmla="*/ 1183468 w 1922132"/>
                <a:gd name="connsiteY41" fmla="*/ 31637 h 1662949"/>
                <a:gd name="connsiteX42" fmla="*/ 1434547 w 1922132"/>
                <a:gd name="connsiteY42" fmla="*/ 30494 h 1662949"/>
                <a:gd name="connsiteX43" fmla="*/ 1582089 w 1922132"/>
                <a:gd name="connsiteY43" fmla="*/ 78310 h 1662949"/>
                <a:gd name="connsiteX44" fmla="*/ 1492554 w 1922132"/>
                <a:gd name="connsiteY44" fmla="*/ 311767 h 1662949"/>
                <a:gd name="connsiteX45" fmla="*/ 1544942 w 1922132"/>
                <a:gd name="connsiteY45" fmla="*/ 553512 h 1662949"/>
                <a:gd name="connsiteX46" fmla="*/ 1587518 w 1922132"/>
                <a:gd name="connsiteY46" fmla="*/ 580182 h 1662949"/>
                <a:gd name="connsiteX47" fmla="*/ 1699628 w 1922132"/>
                <a:gd name="connsiteY47" fmla="*/ 557703 h 1662949"/>
                <a:gd name="connsiteX48" fmla="*/ 1830882 w 1922132"/>
                <a:gd name="connsiteY48" fmla="*/ 544082 h 1662949"/>
                <a:gd name="connsiteX0" fmla="*/ 1830882 w 1922132"/>
                <a:gd name="connsiteY0" fmla="*/ 544082 h 1662949"/>
                <a:gd name="connsiteX1" fmla="*/ 1853743 w 1922132"/>
                <a:gd name="connsiteY1" fmla="*/ 884029 h 1662949"/>
                <a:gd name="connsiteX2" fmla="*/ 1697628 w 1922132"/>
                <a:gd name="connsiteY2" fmla="*/ 910033 h 1662949"/>
                <a:gd name="connsiteX3" fmla="*/ 1618951 w 1922132"/>
                <a:gd name="connsiteY3" fmla="*/ 865932 h 1662949"/>
                <a:gd name="connsiteX4" fmla="*/ 1507128 w 1922132"/>
                <a:gd name="connsiteY4" fmla="*/ 918319 h 1662949"/>
                <a:gd name="connsiteX5" fmla="*/ 1513415 w 1922132"/>
                <a:gd name="connsiteY5" fmla="*/ 1072243 h 1662949"/>
                <a:gd name="connsiteX6" fmla="*/ 1589424 w 1922132"/>
                <a:gd name="connsiteY6" fmla="*/ 1250456 h 1662949"/>
                <a:gd name="connsiteX7" fmla="*/ 1601521 w 1922132"/>
                <a:gd name="connsiteY7" fmla="*/ 1296652 h 1662949"/>
                <a:gd name="connsiteX8" fmla="*/ 1280909 w 1922132"/>
                <a:gd name="connsiteY8" fmla="*/ 1226644 h 1662949"/>
                <a:gd name="connsiteX9" fmla="*/ 1104030 w 1922132"/>
                <a:gd name="connsiteY9" fmla="*/ 1277507 h 1662949"/>
                <a:gd name="connsiteX10" fmla="*/ 1069264 w 1922132"/>
                <a:gd name="connsiteY10" fmla="*/ 1379425 h 1662949"/>
                <a:gd name="connsiteX11" fmla="*/ 1080503 w 1922132"/>
                <a:gd name="connsiteY11" fmla="*/ 1405237 h 1662949"/>
                <a:gd name="connsiteX12" fmla="*/ 936675 w 1922132"/>
                <a:gd name="connsiteY12" fmla="*/ 1661841 h 1662949"/>
                <a:gd name="connsiteX13" fmla="*/ 855427 w 1922132"/>
                <a:gd name="connsiteY13" fmla="*/ 1641553 h 1662949"/>
                <a:gd name="connsiteX14" fmla="*/ 755415 w 1922132"/>
                <a:gd name="connsiteY14" fmla="*/ 1555066 h 1662949"/>
                <a:gd name="connsiteX15" fmla="*/ 746557 w 1922132"/>
                <a:gd name="connsiteY15" fmla="*/ 1418001 h 1662949"/>
                <a:gd name="connsiteX16" fmla="*/ 785990 w 1922132"/>
                <a:gd name="connsiteY16" fmla="*/ 1353326 h 1662949"/>
                <a:gd name="connsiteX17" fmla="*/ 751605 w 1922132"/>
                <a:gd name="connsiteY17" fmla="*/ 1251980 h 1662949"/>
                <a:gd name="connsiteX18" fmla="*/ 560533 w 1922132"/>
                <a:gd name="connsiteY18" fmla="*/ 1251599 h 1662949"/>
                <a:gd name="connsiteX19" fmla="*/ 355209 w 1922132"/>
                <a:gd name="connsiteY19" fmla="*/ 1320372 h 1662949"/>
                <a:gd name="connsiteX20" fmla="*/ 381177 w 1922132"/>
                <a:gd name="connsiteY20" fmla="*/ 1268554 h 1662949"/>
                <a:gd name="connsiteX21" fmla="*/ 433279 w 1922132"/>
                <a:gd name="connsiteY21" fmla="*/ 1091103 h 1662949"/>
                <a:gd name="connsiteX22" fmla="*/ 382987 w 1922132"/>
                <a:gd name="connsiteY22" fmla="*/ 909652 h 1662949"/>
                <a:gd name="connsiteX23" fmla="*/ 285356 w 1922132"/>
                <a:gd name="connsiteY23" fmla="*/ 873361 h 1662949"/>
                <a:gd name="connsiteX24" fmla="*/ 238112 w 1922132"/>
                <a:gd name="connsiteY24" fmla="*/ 878791 h 1662949"/>
                <a:gd name="connsiteX25" fmla="*/ 13417 w 1922132"/>
                <a:gd name="connsiteY25" fmla="*/ 746298 h 1662949"/>
                <a:gd name="connsiteX26" fmla="*/ 72254 w 1922132"/>
                <a:gd name="connsiteY26" fmla="*/ 518933 h 1662949"/>
                <a:gd name="connsiteX27" fmla="*/ 200964 w 1922132"/>
                <a:gd name="connsiteY27" fmla="*/ 495157 h 1662949"/>
                <a:gd name="connsiteX28" fmla="*/ 295891 w 1922132"/>
                <a:gd name="connsiteY28" fmla="*/ 547289 h 1662949"/>
                <a:gd name="connsiteX29" fmla="*/ 366922 w 1922132"/>
                <a:gd name="connsiteY29" fmla="*/ 516778 h 1662949"/>
                <a:gd name="connsiteX30" fmla="*/ 416611 w 1922132"/>
                <a:gd name="connsiteY30" fmla="*/ 312053 h 1662949"/>
                <a:gd name="connsiteX31" fmla="*/ 394893 w 1922132"/>
                <a:gd name="connsiteY31" fmla="*/ 110123 h 1662949"/>
                <a:gd name="connsiteX32" fmla="*/ 383720 w 1922132"/>
                <a:gd name="connsiteY32" fmla="*/ 71135 h 1662949"/>
                <a:gd name="connsiteX33" fmla="*/ 648068 w 1922132"/>
                <a:gd name="connsiteY33" fmla="*/ 1062 h 1662949"/>
                <a:gd name="connsiteX34" fmla="*/ 808088 w 1922132"/>
                <a:gd name="connsiteY34" fmla="*/ 37828 h 1662949"/>
                <a:gd name="connsiteX35" fmla="*/ 837806 w 1922132"/>
                <a:gd name="connsiteY35" fmla="*/ 140889 h 1662949"/>
                <a:gd name="connsiteX36" fmla="*/ 816946 w 1922132"/>
                <a:gd name="connsiteY36" fmla="*/ 172512 h 1662949"/>
                <a:gd name="connsiteX37" fmla="*/ 803516 w 1922132"/>
                <a:gd name="connsiteY37" fmla="*/ 338723 h 1662949"/>
                <a:gd name="connsiteX38" fmla="*/ 1005922 w 1922132"/>
                <a:gd name="connsiteY38" fmla="*/ 421305 h 1662949"/>
                <a:gd name="connsiteX39" fmla="*/ 1125366 w 1922132"/>
                <a:gd name="connsiteY39" fmla="*/ 204135 h 1662949"/>
                <a:gd name="connsiteX40" fmla="*/ 1116221 w 1922132"/>
                <a:gd name="connsiteY40" fmla="*/ 177370 h 1662949"/>
                <a:gd name="connsiteX41" fmla="*/ 1183468 w 1922132"/>
                <a:gd name="connsiteY41" fmla="*/ 31637 h 1662949"/>
                <a:gd name="connsiteX42" fmla="*/ 1434547 w 1922132"/>
                <a:gd name="connsiteY42" fmla="*/ 30494 h 1662949"/>
                <a:gd name="connsiteX43" fmla="*/ 1582089 w 1922132"/>
                <a:gd name="connsiteY43" fmla="*/ 78310 h 1662949"/>
                <a:gd name="connsiteX44" fmla="*/ 1492554 w 1922132"/>
                <a:gd name="connsiteY44" fmla="*/ 311767 h 1662949"/>
                <a:gd name="connsiteX45" fmla="*/ 1544942 w 1922132"/>
                <a:gd name="connsiteY45" fmla="*/ 553512 h 1662949"/>
                <a:gd name="connsiteX46" fmla="*/ 1587518 w 1922132"/>
                <a:gd name="connsiteY46" fmla="*/ 580182 h 1662949"/>
                <a:gd name="connsiteX47" fmla="*/ 1699628 w 1922132"/>
                <a:gd name="connsiteY47" fmla="*/ 557703 h 1662949"/>
                <a:gd name="connsiteX48" fmla="*/ 1830882 w 1922132"/>
                <a:gd name="connsiteY48" fmla="*/ 544082 h 1662949"/>
                <a:gd name="connsiteX0" fmla="*/ 1830882 w 1922132"/>
                <a:gd name="connsiteY0" fmla="*/ 544082 h 1662949"/>
                <a:gd name="connsiteX1" fmla="*/ 1853743 w 1922132"/>
                <a:gd name="connsiteY1" fmla="*/ 884029 h 1662949"/>
                <a:gd name="connsiteX2" fmla="*/ 1697628 w 1922132"/>
                <a:gd name="connsiteY2" fmla="*/ 910033 h 1662949"/>
                <a:gd name="connsiteX3" fmla="*/ 1618951 w 1922132"/>
                <a:gd name="connsiteY3" fmla="*/ 865932 h 1662949"/>
                <a:gd name="connsiteX4" fmla="*/ 1507128 w 1922132"/>
                <a:gd name="connsiteY4" fmla="*/ 918319 h 1662949"/>
                <a:gd name="connsiteX5" fmla="*/ 1513415 w 1922132"/>
                <a:gd name="connsiteY5" fmla="*/ 1072243 h 1662949"/>
                <a:gd name="connsiteX6" fmla="*/ 1589424 w 1922132"/>
                <a:gd name="connsiteY6" fmla="*/ 1250456 h 1662949"/>
                <a:gd name="connsiteX7" fmla="*/ 1601521 w 1922132"/>
                <a:gd name="connsiteY7" fmla="*/ 1296652 h 1662949"/>
                <a:gd name="connsiteX8" fmla="*/ 1280909 w 1922132"/>
                <a:gd name="connsiteY8" fmla="*/ 1226644 h 1662949"/>
                <a:gd name="connsiteX9" fmla="*/ 1104030 w 1922132"/>
                <a:gd name="connsiteY9" fmla="*/ 1277507 h 1662949"/>
                <a:gd name="connsiteX10" fmla="*/ 1069264 w 1922132"/>
                <a:gd name="connsiteY10" fmla="*/ 1379425 h 1662949"/>
                <a:gd name="connsiteX11" fmla="*/ 1080503 w 1922132"/>
                <a:gd name="connsiteY11" fmla="*/ 1405237 h 1662949"/>
                <a:gd name="connsiteX12" fmla="*/ 936675 w 1922132"/>
                <a:gd name="connsiteY12" fmla="*/ 1661841 h 1662949"/>
                <a:gd name="connsiteX13" fmla="*/ 855427 w 1922132"/>
                <a:gd name="connsiteY13" fmla="*/ 1641553 h 1662949"/>
                <a:gd name="connsiteX14" fmla="*/ 755415 w 1922132"/>
                <a:gd name="connsiteY14" fmla="*/ 1555066 h 1662949"/>
                <a:gd name="connsiteX15" fmla="*/ 746557 w 1922132"/>
                <a:gd name="connsiteY15" fmla="*/ 1418001 h 1662949"/>
                <a:gd name="connsiteX16" fmla="*/ 785990 w 1922132"/>
                <a:gd name="connsiteY16" fmla="*/ 1353326 h 1662949"/>
                <a:gd name="connsiteX17" fmla="*/ 751605 w 1922132"/>
                <a:gd name="connsiteY17" fmla="*/ 1251980 h 1662949"/>
                <a:gd name="connsiteX18" fmla="*/ 560533 w 1922132"/>
                <a:gd name="connsiteY18" fmla="*/ 1251599 h 1662949"/>
                <a:gd name="connsiteX19" fmla="*/ 355209 w 1922132"/>
                <a:gd name="connsiteY19" fmla="*/ 1320372 h 1662949"/>
                <a:gd name="connsiteX20" fmla="*/ 381177 w 1922132"/>
                <a:gd name="connsiteY20" fmla="*/ 1268554 h 1662949"/>
                <a:gd name="connsiteX21" fmla="*/ 433279 w 1922132"/>
                <a:gd name="connsiteY21" fmla="*/ 1091103 h 1662949"/>
                <a:gd name="connsiteX22" fmla="*/ 382987 w 1922132"/>
                <a:gd name="connsiteY22" fmla="*/ 909652 h 1662949"/>
                <a:gd name="connsiteX23" fmla="*/ 285356 w 1922132"/>
                <a:gd name="connsiteY23" fmla="*/ 873361 h 1662949"/>
                <a:gd name="connsiteX24" fmla="*/ 238112 w 1922132"/>
                <a:gd name="connsiteY24" fmla="*/ 878791 h 1662949"/>
                <a:gd name="connsiteX25" fmla="*/ 13417 w 1922132"/>
                <a:gd name="connsiteY25" fmla="*/ 746298 h 1662949"/>
                <a:gd name="connsiteX26" fmla="*/ 72254 w 1922132"/>
                <a:gd name="connsiteY26" fmla="*/ 518933 h 1662949"/>
                <a:gd name="connsiteX27" fmla="*/ 200964 w 1922132"/>
                <a:gd name="connsiteY27" fmla="*/ 495157 h 1662949"/>
                <a:gd name="connsiteX28" fmla="*/ 288844 w 1922132"/>
                <a:gd name="connsiteY28" fmla="*/ 537893 h 1662949"/>
                <a:gd name="connsiteX29" fmla="*/ 366922 w 1922132"/>
                <a:gd name="connsiteY29" fmla="*/ 516778 h 1662949"/>
                <a:gd name="connsiteX30" fmla="*/ 416611 w 1922132"/>
                <a:gd name="connsiteY30" fmla="*/ 312053 h 1662949"/>
                <a:gd name="connsiteX31" fmla="*/ 394893 w 1922132"/>
                <a:gd name="connsiteY31" fmla="*/ 110123 h 1662949"/>
                <a:gd name="connsiteX32" fmla="*/ 383720 w 1922132"/>
                <a:gd name="connsiteY32" fmla="*/ 71135 h 1662949"/>
                <a:gd name="connsiteX33" fmla="*/ 648068 w 1922132"/>
                <a:gd name="connsiteY33" fmla="*/ 1062 h 1662949"/>
                <a:gd name="connsiteX34" fmla="*/ 808088 w 1922132"/>
                <a:gd name="connsiteY34" fmla="*/ 37828 h 1662949"/>
                <a:gd name="connsiteX35" fmla="*/ 837806 w 1922132"/>
                <a:gd name="connsiteY35" fmla="*/ 140889 h 1662949"/>
                <a:gd name="connsiteX36" fmla="*/ 816946 w 1922132"/>
                <a:gd name="connsiteY36" fmla="*/ 172512 h 1662949"/>
                <a:gd name="connsiteX37" fmla="*/ 803516 w 1922132"/>
                <a:gd name="connsiteY37" fmla="*/ 338723 h 1662949"/>
                <a:gd name="connsiteX38" fmla="*/ 1005922 w 1922132"/>
                <a:gd name="connsiteY38" fmla="*/ 421305 h 1662949"/>
                <a:gd name="connsiteX39" fmla="*/ 1125366 w 1922132"/>
                <a:gd name="connsiteY39" fmla="*/ 204135 h 1662949"/>
                <a:gd name="connsiteX40" fmla="*/ 1116221 w 1922132"/>
                <a:gd name="connsiteY40" fmla="*/ 177370 h 1662949"/>
                <a:gd name="connsiteX41" fmla="*/ 1183468 w 1922132"/>
                <a:gd name="connsiteY41" fmla="*/ 31637 h 1662949"/>
                <a:gd name="connsiteX42" fmla="*/ 1434547 w 1922132"/>
                <a:gd name="connsiteY42" fmla="*/ 30494 h 1662949"/>
                <a:gd name="connsiteX43" fmla="*/ 1582089 w 1922132"/>
                <a:gd name="connsiteY43" fmla="*/ 78310 h 1662949"/>
                <a:gd name="connsiteX44" fmla="*/ 1492554 w 1922132"/>
                <a:gd name="connsiteY44" fmla="*/ 311767 h 1662949"/>
                <a:gd name="connsiteX45" fmla="*/ 1544942 w 1922132"/>
                <a:gd name="connsiteY45" fmla="*/ 553512 h 1662949"/>
                <a:gd name="connsiteX46" fmla="*/ 1587518 w 1922132"/>
                <a:gd name="connsiteY46" fmla="*/ 580182 h 1662949"/>
                <a:gd name="connsiteX47" fmla="*/ 1699628 w 1922132"/>
                <a:gd name="connsiteY47" fmla="*/ 557703 h 1662949"/>
                <a:gd name="connsiteX48" fmla="*/ 1830882 w 1922132"/>
                <a:gd name="connsiteY48" fmla="*/ 544082 h 1662949"/>
                <a:gd name="connsiteX0" fmla="*/ 1830882 w 1922132"/>
                <a:gd name="connsiteY0" fmla="*/ 544082 h 1662949"/>
                <a:gd name="connsiteX1" fmla="*/ 1853743 w 1922132"/>
                <a:gd name="connsiteY1" fmla="*/ 884029 h 1662949"/>
                <a:gd name="connsiteX2" fmla="*/ 1697628 w 1922132"/>
                <a:gd name="connsiteY2" fmla="*/ 910033 h 1662949"/>
                <a:gd name="connsiteX3" fmla="*/ 1618951 w 1922132"/>
                <a:gd name="connsiteY3" fmla="*/ 865932 h 1662949"/>
                <a:gd name="connsiteX4" fmla="*/ 1507128 w 1922132"/>
                <a:gd name="connsiteY4" fmla="*/ 918319 h 1662949"/>
                <a:gd name="connsiteX5" fmla="*/ 1513415 w 1922132"/>
                <a:gd name="connsiteY5" fmla="*/ 1072243 h 1662949"/>
                <a:gd name="connsiteX6" fmla="*/ 1589424 w 1922132"/>
                <a:gd name="connsiteY6" fmla="*/ 1250456 h 1662949"/>
                <a:gd name="connsiteX7" fmla="*/ 1601521 w 1922132"/>
                <a:gd name="connsiteY7" fmla="*/ 1296652 h 1662949"/>
                <a:gd name="connsiteX8" fmla="*/ 1280909 w 1922132"/>
                <a:gd name="connsiteY8" fmla="*/ 1226644 h 1662949"/>
                <a:gd name="connsiteX9" fmla="*/ 1104030 w 1922132"/>
                <a:gd name="connsiteY9" fmla="*/ 1277507 h 1662949"/>
                <a:gd name="connsiteX10" fmla="*/ 1069264 w 1922132"/>
                <a:gd name="connsiteY10" fmla="*/ 1379425 h 1662949"/>
                <a:gd name="connsiteX11" fmla="*/ 1080503 w 1922132"/>
                <a:gd name="connsiteY11" fmla="*/ 1405237 h 1662949"/>
                <a:gd name="connsiteX12" fmla="*/ 936675 w 1922132"/>
                <a:gd name="connsiteY12" fmla="*/ 1661841 h 1662949"/>
                <a:gd name="connsiteX13" fmla="*/ 855427 w 1922132"/>
                <a:gd name="connsiteY13" fmla="*/ 1641553 h 1662949"/>
                <a:gd name="connsiteX14" fmla="*/ 755415 w 1922132"/>
                <a:gd name="connsiteY14" fmla="*/ 1555066 h 1662949"/>
                <a:gd name="connsiteX15" fmla="*/ 746557 w 1922132"/>
                <a:gd name="connsiteY15" fmla="*/ 1418001 h 1662949"/>
                <a:gd name="connsiteX16" fmla="*/ 785990 w 1922132"/>
                <a:gd name="connsiteY16" fmla="*/ 1353326 h 1662949"/>
                <a:gd name="connsiteX17" fmla="*/ 751605 w 1922132"/>
                <a:gd name="connsiteY17" fmla="*/ 1251980 h 1662949"/>
                <a:gd name="connsiteX18" fmla="*/ 560533 w 1922132"/>
                <a:gd name="connsiteY18" fmla="*/ 1251599 h 1662949"/>
                <a:gd name="connsiteX19" fmla="*/ 355209 w 1922132"/>
                <a:gd name="connsiteY19" fmla="*/ 1320372 h 1662949"/>
                <a:gd name="connsiteX20" fmla="*/ 381177 w 1922132"/>
                <a:gd name="connsiteY20" fmla="*/ 1268554 h 1662949"/>
                <a:gd name="connsiteX21" fmla="*/ 433279 w 1922132"/>
                <a:gd name="connsiteY21" fmla="*/ 1091103 h 1662949"/>
                <a:gd name="connsiteX22" fmla="*/ 382987 w 1922132"/>
                <a:gd name="connsiteY22" fmla="*/ 909652 h 1662949"/>
                <a:gd name="connsiteX23" fmla="*/ 285356 w 1922132"/>
                <a:gd name="connsiteY23" fmla="*/ 873361 h 1662949"/>
                <a:gd name="connsiteX24" fmla="*/ 238112 w 1922132"/>
                <a:gd name="connsiteY24" fmla="*/ 878791 h 1662949"/>
                <a:gd name="connsiteX25" fmla="*/ 13417 w 1922132"/>
                <a:gd name="connsiteY25" fmla="*/ 746298 h 1662949"/>
                <a:gd name="connsiteX26" fmla="*/ 72254 w 1922132"/>
                <a:gd name="connsiteY26" fmla="*/ 518933 h 1662949"/>
                <a:gd name="connsiteX27" fmla="*/ 200964 w 1922132"/>
                <a:gd name="connsiteY27" fmla="*/ 495157 h 1662949"/>
                <a:gd name="connsiteX28" fmla="*/ 288844 w 1922132"/>
                <a:gd name="connsiteY28" fmla="*/ 537893 h 1662949"/>
                <a:gd name="connsiteX29" fmla="*/ 371620 w 1922132"/>
                <a:gd name="connsiteY29" fmla="*/ 507382 h 1662949"/>
                <a:gd name="connsiteX30" fmla="*/ 416611 w 1922132"/>
                <a:gd name="connsiteY30" fmla="*/ 312053 h 1662949"/>
                <a:gd name="connsiteX31" fmla="*/ 394893 w 1922132"/>
                <a:gd name="connsiteY31" fmla="*/ 110123 h 1662949"/>
                <a:gd name="connsiteX32" fmla="*/ 383720 w 1922132"/>
                <a:gd name="connsiteY32" fmla="*/ 71135 h 1662949"/>
                <a:gd name="connsiteX33" fmla="*/ 648068 w 1922132"/>
                <a:gd name="connsiteY33" fmla="*/ 1062 h 1662949"/>
                <a:gd name="connsiteX34" fmla="*/ 808088 w 1922132"/>
                <a:gd name="connsiteY34" fmla="*/ 37828 h 1662949"/>
                <a:gd name="connsiteX35" fmla="*/ 837806 w 1922132"/>
                <a:gd name="connsiteY35" fmla="*/ 140889 h 1662949"/>
                <a:gd name="connsiteX36" fmla="*/ 816946 w 1922132"/>
                <a:gd name="connsiteY36" fmla="*/ 172512 h 1662949"/>
                <a:gd name="connsiteX37" fmla="*/ 803516 w 1922132"/>
                <a:gd name="connsiteY37" fmla="*/ 338723 h 1662949"/>
                <a:gd name="connsiteX38" fmla="*/ 1005922 w 1922132"/>
                <a:gd name="connsiteY38" fmla="*/ 421305 h 1662949"/>
                <a:gd name="connsiteX39" fmla="*/ 1125366 w 1922132"/>
                <a:gd name="connsiteY39" fmla="*/ 204135 h 1662949"/>
                <a:gd name="connsiteX40" fmla="*/ 1116221 w 1922132"/>
                <a:gd name="connsiteY40" fmla="*/ 177370 h 1662949"/>
                <a:gd name="connsiteX41" fmla="*/ 1183468 w 1922132"/>
                <a:gd name="connsiteY41" fmla="*/ 31637 h 1662949"/>
                <a:gd name="connsiteX42" fmla="*/ 1434547 w 1922132"/>
                <a:gd name="connsiteY42" fmla="*/ 30494 h 1662949"/>
                <a:gd name="connsiteX43" fmla="*/ 1582089 w 1922132"/>
                <a:gd name="connsiteY43" fmla="*/ 78310 h 1662949"/>
                <a:gd name="connsiteX44" fmla="*/ 1492554 w 1922132"/>
                <a:gd name="connsiteY44" fmla="*/ 311767 h 1662949"/>
                <a:gd name="connsiteX45" fmla="*/ 1544942 w 1922132"/>
                <a:gd name="connsiteY45" fmla="*/ 553512 h 1662949"/>
                <a:gd name="connsiteX46" fmla="*/ 1587518 w 1922132"/>
                <a:gd name="connsiteY46" fmla="*/ 580182 h 1662949"/>
                <a:gd name="connsiteX47" fmla="*/ 1699628 w 1922132"/>
                <a:gd name="connsiteY47" fmla="*/ 557703 h 1662949"/>
                <a:gd name="connsiteX48" fmla="*/ 1830882 w 1922132"/>
                <a:gd name="connsiteY48" fmla="*/ 544082 h 166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22132" h="1662949">
                  <a:moveTo>
                    <a:pt x="1830882" y="544082"/>
                  </a:moveTo>
                  <a:cubicBezTo>
                    <a:pt x="1942896" y="631426"/>
                    <a:pt x="1953278" y="785827"/>
                    <a:pt x="1853743" y="884029"/>
                  </a:cubicBezTo>
                  <a:cubicBezTo>
                    <a:pt x="1807261" y="929845"/>
                    <a:pt x="1756397" y="938989"/>
                    <a:pt x="1697628" y="910033"/>
                  </a:cubicBezTo>
                  <a:cubicBezTo>
                    <a:pt x="1670672" y="896793"/>
                    <a:pt x="1645526" y="880029"/>
                    <a:pt x="1618951" y="865932"/>
                  </a:cubicBezTo>
                  <a:cubicBezTo>
                    <a:pt x="1561706" y="835547"/>
                    <a:pt x="1524178" y="854121"/>
                    <a:pt x="1507128" y="918319"/>
                  </a:cubicBezTo>
                  <a:cubicBezTo>
                    <a:pt x="1493317" y="970612"/>
                    <a:pt x="1500365" y="1021189"/>
                    <a:pt x="1513415" y="1072243"/>
                  </a:cubicBezTo>
                  <a:cubicBezTo>
                    <a:pt x="1529607" y="1135680"/>
                    <a:pt x="1560944" y="1192354"/>
                    <a:pt x="1589424" y="1250456"/>
                  </a:cubicBezTo>
                  <a:cubicBezTo>
                    <a:pt x="1596186" y="1264267"/>
                    <a:pt x="1614189" y="1277031"/>
                    <a:pt x="1601521" y="1296652"/>
                  </a:cubicBezTo>
                  <a:cubicBezTo>
                    <a:pt x="1499127" y="1252647"/>
                    <a:pt x="1395971" y="1212832"/>
                    <a:pt x="1280909" y="1226644"/>
                  </a:cubicBezTo>
                  <a:cubicBezTo>
                    <a:pt x="1219092" y="1234073"/>
                    <a:pt x="1159084" y="1247884"/>
                    <a:pt x="1104030" y="1277507"/>
                  </a:cubicBezTo>
                  <a:cubicBezTo>
                    <a:pt x="1055833" y="1303415"/>
                    <a:pt x="1048118" y="1329418"/>
                    <a:pt x="1069264" y="1379425"/>
                  </a:cubicBezTo>
                  <a:cubicBezTo>
                    <a:pt x="1072883" y="1388092"/>
                    <a:pt x="1076883" y="1396570"/>
                    <a:pt x="1080503" y="1405237"/>
                  </a:cubicBezTo>
                  <a:cubicBezTo>
                    <a:pt x="1133367" y="1534206"/>
                    <a:pt x="1074502" y="1639362"/>
                    <a:pt x="936675" y="1661841"/>
                  </a:cubicBezTo>
                  <a:cubicBezTo>
                    <a:pt x="906957" y="1666699"/>
                    <a:pt x="880668" y="1654792"/>
                    <a:pt x="855427" y="1641553"/>
                  </a:cubicBezTo>
                  <a:cubicBezTo>
                    <a:pt x="815422" y="1620693"/>
                    <a:pt x="783418" y="1589641"/>
                    <a:pt x="755415" y="1555066"/>
                  </a:cubicBezTo>
                  <a:cubicBezTo>
                    <a:pt x="720744" y="1512108"/>
                    <a:pt x="721601" y="1465054"/>
                    <a:pt x="746557" y="1418001"/>
                  </a:cubicBezTo>
                  <a:cubicBezTo>
                    <a:pt x="758368" y="1395712"/>
                    <a:pt x="773322" y="1375138"/>
                    <a:pt x="785990" y="1353326"/>
                  </a:cubicBezTo>
                  <a:cubicBezTo>
                    <a:pt x="813517" y="1305987"/>
                    <a:pt x="802563" y="1272840"/>
                    <a:pt x="751605" y="1251980"/>
                  </a:cubicBezTo>
                  <a:cubicBezTo>
                    <a:pt x="688168" y="1226072"/>
                    <a:pt x="626599" y="1240200"/>
                    <a:pt x="560533" y="1251599"/>
                  </a:cubicBezTo>
                  <a:cubicBezTo>
                    <a:pt x="494467" y="1262998"/>
                    <a:pt x="416360" y="1290654"/>
                    <a:pt x="355209" y="1320372"/>
                  </a:cubicBezTo>
                  <a:cubicBezTo>
                    <a:pt x="361746" y="1291607"/>
                    <a:pt x="368165" y="1306765"/>
                    <a:pt x="381177" y="1268554"/>
                  </a:cubicBezTo>
                  <a:cubicBezTo>
                    <a:pt x="394189" y="1230343"/>
                    <a:pt x="424707" y="1152920"/>
                    <a:pt x="433279" y="1091103"/>
                  </a:cubicBezTo>
                  <a:cubicBezTo>
                    <a:pt x="442709" y="1023190"/>
                    <a:pt x="429374" y="961944"/>
                    <a:pt x="382987" y="909652"/>
                  </a:cubicBezTo>
                  <a:cubicBezTo>
                    <a:pt x="356889" y="880219"/>
                    <a:pt x="325075" y="866313"/>
                    <a:pt x="285356" y="873361"/>
                  </a:cubicBezTo>
                  <a:cubicBezTo>
                    <a:pt x="269735" y="876124"/>
                    <a:pt x="253828" y="876886"/>
                    <a:pt x="238112" y="878791"/>
                  </a:cubicBezTo>
                  <a:cubicBezTo>
                    <a:pt x="128669" y="892602"/>
                    <a:pt x="41060" y="806274"/>
                    <a:pt x="13417" y="746298"/>
                  </a:cubicBezTo>
                  <a:cubicBezTo>
                    <a:pt x="-14226" y="686322"/>
                    <a:pt x="-1286" y="563140"/>
                    <a:pt x="72254" y="518933"/>
                  </a:cubicBezTo>
                  <a:cubicBezTo>
                    <a:pt x="117028" y="492018"/>
                    <a:pt x="164866" y="491997"/>
                    <a:pt x="200964" y="495157"/>
                  </a:cubicBezTo>
                  <a:cubicBezTo>
                    <a:pt x="237062" y="498317"/>
                    <a:pt x="260401" y="535855"/>
                    <a:pt x="288844" y="537893"/>
                  </a:cubicBezTo>
                  <a:cubicBezTo>
                    <a:pt x="317287" y="539931"/>
                    <a:pt x="350326" y="545022"/>
                    <a:pt x="371620" y="507382"/>
                  </a:cubicBezTo>
                  <a:cubicBezTo>
                    <a:pt x="392914" y="469742"/>
                    <a:pt x="412732" y="378263"/>
                    <a:pt x="416611" y="312053"/>
                  </a:cubicBezTo>
                  <a:cubicBezTo>
                    <a:pt x="420490" y="245843"/>
                    <a:pt x="417658" y="175750"/>
                    <a:pt x="394893" y="110123"/>
                  </a:cubicBezTo>
                  <a:cubicBezTo>
                    <a:pt x="390226" y="96598"/>
                    <a:pt x="375338" y="84755"/>
                    <a:pt x="383720" y="71135"/>
                  </a:cubicBezTo>
                  <a:cubicBezTo>
                    <a:pt x="463730" y="33130"/>
                    <a:pt x="577340" y="6613"/>
                    <a:pt x="648068" y="1062"/>
                  </a:cubicBezTo>
                  <a:cubicBezTo>
                    <a:pt x="718796" y="-4489"/>
                    <a:pt x="757986" y="12301"/>
                    <a:pt x="808088" y="37828"/>
                  </a:cubicBezTo>
                  <a:cubicBezTo>
                    <a:pt x="859523" y="64022"/>
                    <a:pt x="867048" y="91835"/>
                    <a:pt x="837806" y="140889"/>
                  </a:cubicBezTo>
                  <a:cubicBezTo>
                    <a:pt x="831329" y="151747"/>
                    <a:pt x="823804" y="161939"/>
                    <a:pt x="816946" y="172512"/>
                  </a:cubicBezTo>
                  <a:cubicBezTo>
                    <a:pt x="772369" y="241568"/>
                    <a:pt x="768369" y="291384"/>
                    <a:pt x="803516" y="338723"/>
                  </a:cubicBezTo>
                  <a:cubicBezTo>
                    <a:pt x="851998" y="403969"/>
                    <a:pt x="939533" y="439688"/>
                    <a:pt x="1005922" y="421305"/>
                  </a:cubicBezTo>
                  <a:cubicBezTo>
                    <a:pt x="1122985" y="388920"/>
                    <a:pt x="1161942" y="318149"/>
                    <a:pt x="1125366" y="204135"/>
                  </a:cubicBezTo>
                  <a:cubicBezTo>
                    <a:pt x="1122508" y="195181"/>
                    <a:pt x="1119270" y="186323"/>
                    <a:pt x="1116221" y="177370"/>
                  </a:cubicBezTo>
                  <a:cubicBezTo>
                    <a:pt x="1091647" y="103265"/>
                    <a:pt x="1110316" y="62308"/>
                    <a:pt x="1183468" y="31637"/>
                  </a:cubicBezTo>
                  <a:cubicBezTo>
                    <a:pt x="1266907" y="-3415"/>
                    <a:pt x="1351299" y="10015"/>
                    <a:pt x="1434547" y="30494"/>
                  </a:cubicBezTo>
                  <a:cubicBezTo>
                    <a:pt x="1484649" y="42781"/>
                    <a:pt x="1532940" y="62117"/>
                    <a:pt x="1582089" y="78310"/>
                  </a:cubicBezTo>
                  <a:cubicBezTo>
                    <a:pt x="1557420" y="158129"/>
                    <a:pt x="1509700" y="228995"/>
                    <a:pt x="1492554" y="311767"/>
                  </a:cubicBezTo>
                  <a:cubicBezTo>
                    <a:pt x="1474172" y="400350"/>
                    <a:pt x="1492936" y="480360"/>
                    <a:pt x="1544942" y="553512"/>
                  </a:cubicBezTo>
                  <a:cubicBezTo>
                    <a:pt x="1555514" y="568371"/>
                    <a:pt x="1569136" y="577991"/>
                    <a:pt x="1587518" y="580182"/>
                  </a:cubicBezTo>
                  <a:cubicBezTo>
                    <a:pt x="1628857" y="592755"/>
                    <a:pt x="1663338" y="569704"/>
                    <a:pt x="1699628" y="557703"/>
                  </a:cubicBezTo>
                  <a:cubicBezTo>
                    <a:pt x="1742585" y="543130"/>
                    <a:pt x="1784877" y="526556"/>
                    <a:pt x="1830882" y="54408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8D47D4A4-D948-4295-AA42-49823F661A5E}"/>
              </a:ext>
            </a:extLst>
          </p:cNvPr>
          <p:cNvGrpSpPr/>
          <p:nvPr/>
        </p:nvGrpSpPr>
        <p:grpSpPr>
          <a:xfrm>
            <a:off x="1503543" y="1931657"/>
            <a:ext cx="1343177" cy="2215991"/>
            <a:chOff x="2725123" y="4283314"/>
            <a:chExt cx="1292073" cy="22159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E338A5-96E3-4FFC-A5C6-56F3692DC2E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6D4C54-052E-40B5-9270-3F4FD2A3316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674389D1-73DF-4856-AE78-9D469E30ABD0}"/>
              </a:ext>
            </a:extLst>
          </p:cNvPr>
          <p:cNvGrpSpPr/>
          <p:nvPr/>
        </p:nvGrpSpPr>
        <p:grpSpPr>
          <a:xfrm>
            <a:off x="3064870" y="1931657"/>
            <a:ext cx="1343177" cy="2215991"/>
            <a:chOff x="2725123" y="4283314"/>
            <a:chExt cx="1292073" cy="22159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4FCE22-8AA9-4959-8445-647DD6DBA55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CD5E59-A884-4764-87DE-2E1BA4606F4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id="{609CFEE6-EEE9-4D98-86DD-7CA888AE3DB3}"/>
              </a:ext>
            </a:extLst>
          </p:cNvPr>
          <p:cNvGrpSpPr/>
          <p:nvPr/>
        </p:nvGrpSpPr>
        <p:grpSpPr>
          <a:xfrm>
            <a:off x="4626197" y="1931657"/>
            <a:ext cx="1343177" cy="2215991"/>
            <a:chOff x="2725123" y="4283314"/>
            <a:chExt cx="1292073" cy="22159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C410BA-C220-44E2-9235-061EC0DAEC8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28593C-6146-45EE-BF43-CAE51267BA7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33C78250-5D26-4E95-8E64-DA1B896577B6}"/>
              </a:ext>
            </a:extLst>
          </p:cNvPr>
          <p:cNvGrpSpPr/>
          <p:nvPr/>
        </p:nvGrpSpPr>
        <p:grpSpPr>
          <a:xfrm>
            <a:off x="6187524" y="1931657"/>
            <a:ext cx="1343177" cy="2215991"/>
            <a:chOff x="2725123" y="4283314"/>
            <a:chExt cx="1292073" cy="22159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51FAE6-3469-4774-A1F1-10D3031805D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18D8C7-7C26-429B-A329-CD6FE6859F6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9">
            <a:extLst>
              <a:ext uri="{FF2B5EF4-FFF2-40B4-BE49-F238E27FC236}">
                <a16:creationId xmlns:a16="http://schemas.microsoft.com/office/drawing/2014/main" id="{36E6E2A8-0C62-4FF7-9F73-F807295D3E0E}"/>
              </a:ext>
            </a:extLst>
          </p:cNvPr>
          <p:cNvGrpSpPr/>
          <p:nvPr/>
        </p:nvGrpSpPr>
        <p:grpSpPr>
          <a:xfrm>
            <a:off x="7748851" y="1931657"/>
            <a:ext cx="1343177" cy="2215991"/>
            <a:chOff x="2725123" y="4283314"/>
            <a:chExt cx="1292073" cy="22159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CFA539-892B-41BC-984F-8AC52DEC8A82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9AD195-7957-4630-B7C5-96BD7D10C89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9">
            <a:extLst>
              <a:ext uri="{FF2B5EF4-FFF2-40B4-BE49-F238E27FC236}">
                <a16:creationId xmlns:a16="http://schemas.microsoft.com/office/drawing/2014/main" id="{A9991622-E55F-4EA1-B35C-DD032AAE205F}"/>
              </a:ext>
            </a:extLst>
          </p:cNvPr>
          <p:cNvGrpSpPr/>
          <p:nvPr/>
        </p:nvGrpSpPr>
        <p:grpSpPr>
          <a:xfrm>
            <a:off x="9310178" y="1931657"/>
            <a:ext cx="1343177" cy="2215991"/>
            <a:chOff x="2725123" y="4283314"/>
            <a:chExt cx="1292073" cy="22159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4D9639-9F78-4BB4-A5B6-F67581C6BD9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39F328-EA47-4A81-9130-536A6EDA6E7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3BFF01A9-AA86-46EC-8C5F-69C39BAABEA6}"/>
              </a:ext>
            </a:extLst>
          </p:cNvPr>
          <p:cNvGrpSpPr/>
          <p:nvPr/>
        </p:nvGrpSpPr>
        <p:grpSpPr>
          <a:xfrm>
            <a:off x="6031345" y="2841091"/>
            <a:ext cx="6160654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413D5E-C50F-4B0F-8419-15AAC53A7505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E12A20-B47B-4529-8D77-40D4EB1EF1D6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E4900338-FA82-478C-99E4-EB37B1B7AFD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7BF22505-3E03-4560-8D6B-1CC1624EBDF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BC7DEAA7-3261-4C17-AD2D-34C6C6A57A17}"/>
              </a:ext>
            </a:extLst>
          </p:cNvPr>
          <p:cNvSpPr/>
          <p:nvPr/>
        </p:nvSpPr>
        <p:spPr>
          <a:xfrm>
            <a:off x="3909479" y="1738447"/>
            <a:ext cx="4385781" cy="4385781"/>
          </a:xfrm>
          <a:prstGeom prst="donut">
            <a:avLst>
              <a:gd name="adj" fmla="val 21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15">
            <a:extLst>
              <a:ext uri="{FF2B5EF4-FFF2-40B4-BE49-F238E27FC236}">
                <a16:creationId xmlns:a16="http://schemas.microsoft.com/office/drawing/2014/main" id="{D29BB827-7750-4E1F-88AD-00D3D7E2016A}"/>
              </a:ext>
            </a:extLst>
          </p:cNvPr>
          <p:cNvSpPr/>
          <p:nvPr/>
        </p:nvSpPr>
        <p:spPr>
          <a:xfrm rot="5400000">
            <a:off x="4239238" y="2076390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51A1696-FE63-4227-B37B-E57A717BB1E8}"/>
              </a:ext>
            </a:extLst>
          </p:cNvPr>
          <p:cNvSpPr/>
          <p:nvPr/>
        </p:nvSpPr>
        <p:spPr>
          <a:xfrm rot="5400000">
            <a:off x="9272973" y="2491918"/>
            <a:ext cx="540000" cy="346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Block Arc 13">
            <a:extLst>
              <a:ext uri="{FF2B5EF4-FFF2-40B4-BE49-F238E27FC236}">
                <a16:creationId xmlns:a16="http://schemas.microsoft.com/office/drawing/2014/main" id="{233175CF-4358-4A83-BBC0-F3491A106A4C}"/>
              </a:ext>
            </a:extLst>
          </p:cNvPr>
          <p:cNvSpPr/>
          <p:nvPr/>
        </p:nvSpPr>
        <p:spPr>
          <a:xfrm>
            <a:off x="4239238" y="2076390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74F6684-49FA-43B9-9767-331C839717FC}"/>
              </a:ext>
            </a:extLst>
          </p:cNvPr>
          <p:cNvSpPr/>
          <p:nvPr/>
        </p:nvSpPr>
        <p:spPr>
          <a:xfrm rot="5400000">
            <a:off x="9272973" y="1884630"/>
            <a:ext cx="540000" cy="34627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Block Arc 11">
            <a:extLst>
              <a:ext uri="{FF2B5EF4-FFF2-40B4-BE49-F238E27FC236}">
                <a16:creationId xmlns:a16="http://schemas.microsoft.com/office/drawing/2014/main" id="{6AA18E6D-8ABD-496A-A1AB-32D96D56A7ED}"/>
              </a:ext>
            </a:extLst>
          </p:cNvPr>
          <p:cNvSpPr/>
          <p:nvPr/>
        </p:nvSpPr>
        <p:spPr>
          <a:xfrm rot="10800000">
            <a:off x="4239238" y="2076390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01A84D7-5002-4F76-8747-97FCC9638DA3}"/>
              </a:ext>
            </a:extLst>
          </p:cNvPr>
          <p:cNvSpPr/>
          <p:nvPr/>
        </p:nvSpPr>
        <p:spPr>
          <a:xfrm rot="5400000">
            <a:off x="2391546" y="2479400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B8A21329-9F19-48F3-B2E6-48AC52BF0DFE}"/>
              </a:ext>
            </a:extLst>
          </p:cNvPr>
          <p:cNvSpPr/>
          <p:nvPr/>
        </p:nvSpPr>
        <p:spPr>
          <a:xfrm rot="16200000">
            <a:off x="4239238" y="2076390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8B7B11-A161-4195-BCB5-E1EF2190D2DD}"/>
              </a:ext>
            </a:extLst>
          </p:cNvPr>
          <p:cNvSpPr/>
          <p:nvPr/>
        </p:nvSpPr>
        <p:spPr>
          <a:xfrm rot="5400000">
            <a:off x="2391546" y="1872112"/>
            <a:ext cx="540000" cy="3487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A6B7199-21D3-4761-BED0-28125618B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778174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2646334-DE2E-4E08-AE8E-B00478EC7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778174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9">
            <a:extLst>
              <a:ext uri="{FF2B5EF4-FFF2-40B4-BE49-F238E27FC236}">
                <a16:creationId xmlns:a16="http://schemas.microsoft.com/office/drawing/2014/main" id="{DCC3F8D3-2746-4D7F-98A9-9BB5AC95195F}"/>
              </a:ext>
            </a:extLst>
          </p:cNvPr>
          <p:cNvGrpSpPr/>
          <p:nvPr/>
        </p:nvGrpSpPr>
        <p:grpSpPr>
          <a:xfrm>
            <a:off x="4501136" y="2356366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3FB21E-9081-4269-A543-E4275DBA9DB5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FFE5BC-CD6E-46E9-8410-2B15EB0E00C0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050A92-8D65-40C1-9EF5-DB78878FC6C2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35685E-24B0-4895-B43B-6A8717943F24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B39FD664-209B-4E5A-80D9-02C749A7847C}"/>
              </a:ext>
            </a:extLst>
          </p:cNvPr>
          <p:cNvGrpSpPr/>
          <p:nvPr/>
        </p:nvGrpSpPr>
        <p:grpSpPr>
          <a:xfrm>
            <a:off x="917642" y="4642839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4790A-6628-40AB-9ED1-EF5CD758CD2E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3C9AB1-20FA-4CAA-8B3E-F2CFF12BCB7A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CD8C8FC4-2F66-44E9-87E3-8FA161A16CDA}"/>
              </a:ext>
            </a:extLst>
          </p:cNvPr>
          <p:cNvGrpSpPr/>
          <p:nvPr/>
        </p:nvGrpSpPr>
        <p:grpSpPr>
          <a:xfrm>
            <a:off x="917643" y="2124872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D4ED95-8097-47F2-9FCB-7AB1D9949457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B7474A-D3F5-467D-9BC0-DBE9B7C7F1ED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0406626A-759F-46E3-A174-C178F325FF53}"/>
              </a:ext>
            </a:extLst>
          </p:cNvPr>
          <p:cNvGrpSpPr/>
          <p:nvPr/>
        </p:nvGrpSpPr>
        <p:grpSpPr>
          <a:xfrm>
            <a:off x="8208371" y="4642839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779A8C-34A5-4F4A-9504-2AE50430F10D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A2DF8D-E564-473D-9A46-EA642338A230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3">
            <a:extLst>
              <a:ext uri="{FF2B5EF4-FFF2-40B4-BE49-F238E27FC236}">
                <a16:creationId xmlns:a16="http://schemas.microsoft.com/office/drawing/2014/main" id="{3CD2D9E3-4C79-40CB-B40F-611FA2DD7794}"/>
              </a:ext>
            </a:extLst>
          </p:cNvPr>
          <p:cNvGrpSpPr/>
          <p:nvPr/>
        </p:nvGrpSpPr>
        <p:grpSpPr>
          <a:xfrm>
            <a:off x="8208371" y="2124872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4B16FA-906E-41D5-A029-D1D5F54FBBED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A56400-86EF-484F-8F4C-EBE21426987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6EE10D22-2EAF-4401-8C52-75CE623744B9}"/>
              </a:ext>
            </a:extLst>
          </p:cNvPr>
          <p:cNvSpPr/>
          <p:nvPr/>
        </p:nvSpPr>
        <p:spPr>
          <a:xfrm rot="16200000">
            <a:off x="5350643" y="3225620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4D58F8-430A-43E7-B422-F13A678326B9}"/>
              </a:ext>
            </a:extLst>
          </p:cNvPr>
          <p:cNvSpPr txBox="1"/>
          <p:nvPr/>
        </p:nvSpPr>
        <p:spPr>
          <a:xfrm>
            <a:off x="5199926" y="3645578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4">
            <a:extLst>
              <a:ext uri="{FF2B5EF4-FFF2-40B4-BE49-F238E27FC236}">
                <a16:creationId xmlns:a16="http://schemas.microsoft.com/office/drawing/2014/main" id="{DCE65374-2B23-4847-9EE0-4EA80385F5B9}"/>
              </a:ext>
            </a:extLst>
          </p:cNvPr>
          <p:cNvGrpSpPr/>
          <p:nvPr/>
        </p:nvGrpSpPr>
        <p:grpSpPr>
          <a:xfrm>
            <a:off x="5733174" y="1840816"/>
            <a:ext cx="5714125" cy="3353443"/>
            <a:chOff x="2687165" y="3731083"/>
            <a:chExt cx="5158690" cy="3027456"/>
          </a:xfrm>
        </p:grpSpPr>
        <p:sp>
          <p:nvSpPr>
            <p:cNvPr id="4" name="Freeform: Shape 335">
              <a:extLst>
                <a:ext uri="{FF2B5EF4-FFF2-40B4-BE49-F238E27FC236}">
                  <a16:creationId xmlns:a16="http://schemas.microsoft.com/office/drawing/2014/main" id="{EFF53646-C826-4B47-896A-345FA64BDBF4}"/>
                </a:ext>
              </a:extLst>
            </p:cNvPr>
            <p:cNvSpPr/>
            <p:nvPr/>
          </p:nvSpPr>
          <p:spPr>
            <a:xfrm>
              <a:off x="2725972" y="4290504"/>
              <a:ext cx="1906141" cy="2468035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36">
              <a:extLst>
                <a:ext uri="{FF2B5EF4-FFF2-40B4-BE49-F238E27FC236}">
                  <a16:creationId xmlns:a16="http://schemas.microsoft.com/office/drawing/2014/main" id="{5F5109DC-7797-4D28-ABA8-01C4209156F3}"/>
                </a:ext>
              </a:extLst>
            </p:cNvPr>
            <p:cNvSpPr/>
            <p:nvPr/>
          </p:nvSpPr>
          <p:spPr>
            <a:xfrm>
              <a:off x="3644583" y="3731083"/>
              <a:ext cx="2992703" cy="1030676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7">
              <a:extLst>
                <a:ext uri="{FF2B5EF4-FFF2-40B4-BE49-F238E27FC236}">
                  <a16:creationId xmlns:a16="http://schemas.microsoft.com/office/drawing/2014/main" id="{F9EC5878-6CC8-4101-8625-1F01B2B27140}"/>
                </a:ext>
              </a:extLst>
            </p:cNvPr>
            <p:cNvSpPr/>
            <p:nvPr/>
          </p:nvSpPr>
          <p:spPr>
            <a:xfrm>
              <a:off x="3709776" y="4075056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38">
              <a:extLst>
                <a:ext uri="{FF2B5EF4-FFF2-40B4-BE49-F238E27FC236}">
                  <a16:creationId xmlns:a16="http://schemas.microsoft.com/office/drawing/2014/main" id="{C3AE05D7-586D-4FDA-9C28-8AD44141A89A}"/>
                </a:ext>
              </a:extLst>
            </p:cNvPr>
            <p:cNvSpPr/>
            <p:nvPr/>
          </p:nvSpPr>
          <p:spPr>
            <a:xfrm>
              <a:off x="3530649" y="4043080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39">
              <a:extLst>
                <a:ext uri="{FF2B5EF4-FFF2-40B4-BE49-F238E27FC236}">
                  <a16:creationId xmlns:a16="http://schemas.microsoft.com/office/drawing/2014/main" id="{6D75FB38-0AB8-4C9C-B13B-1DAB7B2706C1}"/>
                </a:ext>
              </a:extLst>
            </p:cNvPr>
            <p:cNvSpPr/>
            <p:nvPr/>
          </p:nvSpPr>
          <p:spPr>
            <a:xfrm>
              <a:off x="3730576" y="4013588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0">
              <a:extLst>
                <a:ext uri="{FF2B5EF4-FFF2-40B4-BE49-F238E27FC236}">
                  <a16:creationId xmlns:a16="http://schemas.microsoft.com/office/drawing/2014/main" id="{C3A4F8BD-E155-4C27-A6DE-BD1555D0F7E7}"/>
                </a:ext>
              </a:extLst>
            </p:cNvPr>
            <p:cNvSpPr/>
            <p:nvPr/>
          </p:nvSpPr>
          <p:spPr>
            <a:xfrm>
              <a:off x="3458005" y="4104547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1">
              <a:extLst>
                <a:ext uri="{FF2B5EF4-FFF2-40B4-BE49-F238E27FC236}">
                  <a16:creationId xmlns:a16="http://schemas.microsoft.com/office/drawing/2014/main" id="{1EBA2BCF-52E3-4750-BED1-0BD0021861F9}"/>
                </a:ext>
              </a:extLst>
            </p:cNvPr>
            <p:cNvSpPr/>
            <p:nvPr/>
          </p:nvSpPr>
          <p:spPr>
            <a:xfrm>
              <a:off x="3317372" y="4178744"/>
              <a:ext cx="139701" cy="152117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2">
              <a:extLst>
                <a:ext uri="{FF2B5EF4-FFF2-40B4-BE49-F238E27FC236}">
                  <a16:creationId xmlns:a16="http://schemas.microsoft.com/office/drawing/2014/main" id="{2AAD79F1-5AC5-46CA-BE77-0EAA5A02BECF}"/>
                </a:ext>
              </a:extLst>
            </p:cNvPr>
            <p:cNvSpPr/>
            <p:nvPr/>
          </p:nvSpPr>
          <p:spPr>
            <a:xfrm>
              <a:off x="3770313" y="4054877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3">
              <a:extLst>
                <a:ext uri="{FF2B5EF4-FFF2-40B4-BE49-F238E27FC236}">
                  <a16:creationId xmlns:a16="http://schemas.microsoft.com/office/drawing/2014/main" id="{D40C4E03-D014-44D0-9738-4A273821900E}"/>
                </a:ext>
              </a:extLst>
            </p:cNvPr>
            <p:cNvSpPr/>
            <p:nvPr/>
          </p:nvSpPr>
          <p:spPr>
            <a:xfrm>
              <a:off x="3430685" y="4132177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4">
              <a:extLst>
                <a:ext uri="{FF2B5EF4-FFF2-40B4-BE49-F238E27FC236}">
                  <a16:creationId xmlns:a16="http://schemas.microsoft.com/office/drawing/2014/main" id="{A53701F6-EFAC-4C22-BBA3-1D2856EF6DA9}"/>
                </a:ext>
              </a:extLst>
            </p:cNvPr>
            <p:cNvSpPr/>
            <p:nvPr/>
          </p:nvSpPr>
          <p:spPr>
            <a:xfrm>
              <a:off x="3367354" y="4082195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5">
              <a:extLst>
                <a:ext uri="{FF2B5EF4-FFF2-40B4-BE49-F238E27FC236}">
                  <a16:creationId xmlns:a16="http://schemas.microsoft.com/office/drawing/2014/main" id="{F16C56D8-3A4A-4E8C-8752-89C0AE42FA83}"/>
                </a:ext>
              </a:extLst>
            </p:cNvPr>
            <p:cNvSpPr/>
            <p:nvPr/>
          </p:nvSpPr>
          <p:spPr>
            <a:xfrm>
              <a:off x="3502709" y="4062328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6">
              <a:extLst>
                <a:ext uri="{FF2B5EF4-FFF2-40B4-BE49-F238E27FC236}">
                  <a16:creationId xmlns:a16="http://schemas.microsoft.com/office/drawing/2014/main" id="{92A2565D-592C-486C-930B-6FB95411F4EA}"/>
                </a:ext>
              </a:extLst>
            </p:cNvPr>
            <p:cNvSpPr/>
            <p:nvPr/>
          </p:nvSpPr>
          <p:spPr>
            <a:xfrm>
              <a:off x="5862412" y="4041217"/>
              <a:ext cx="260775" cy="310444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47">
              <a:extLst>
                <a:ext uri="{FF2B5EF4-FFF2-40B4-BE49-F238E27FC236}">
                  <a16:creationId xmlns:a16="http://schemas.microsoft.com/office/drawing/2014/main" id="{EDE745AD-349A-45E7-B6E9-3A7D256FF9E3}"/>
                </a:ext>
              </a:extLst>
            </p:cNvPr>
            <p:cNvSpPr/>
            <p:nvPr/>
          </p:nvSpPr>
          <p:spPr>
            <a:xfrm>
              <a:off x="7125618" y="4179675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8">
              <a:extLst>
                <a:ext uri="{FF2B5EF4-FFF2-40B4-BE49-F238E27FC236}">
                  <a16:creationId xmlns:a16="http://schemas.microsoft.com/office/drawing/2014/main" id="{5BC23EB4-D8D7-486D-837D-425A363A01F5}"/>
                </a:ext>
              </a:extLst>
            </p:cNvPr>
            <p:cNvSpPr/>
            <p:nvPr/>
          </p:nvSpPr>
          <p:spPr>
            <a:xfrm>
              <a:off x="3826505" y="4062328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9">
              <a:extLst>
                <a:ext uri="{FF2B5EF4-FFF2-40B4-BE49-F238E27FC236}">
                  <a16:creationId xmlns:a16="http://schemas.microsoft.com/office/drawing/2014/main" id="{FAE93D71-5A48-4260-9FD4-59C3A27DD543}"/>
                </a:ext>
              </a:extLst>
            </p:cNvPr>
            <p:cNvSpPr/>
            <p:nvPr/>
          </p:nvSpPr>
          <p:spPr>
            <a:xfrm>
              <a:off x="7212854" y="4119450"/>
              <a:ext cx="71404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0">
              <a:extLst>
                <a:ext uri="{FF2B5EF4-FFF2-40B4-BE49-F238E27FC236}">
                  <a16:creationId xmlns:a16="http://schemas.microsoft.com/office/drawing/2014/main" id="{4340E8D0-77F7-41DE-AFF4-171705CDBF73}"/>
                </a:ext>
              </a:extLst>
            </p:cNvPr>
            <p:cNvSpPr/>
            <p:nvPr/>
          </p:nvSpPr>
          <p:spPr>
            <a:xfrm>
              <a:off x="7085881" y="4082195"/>
              <a:ext cx="108657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1">
              <a:extLst>
                <a:ext uri="{FF2B5EF4-FFF2-40B4-BE49-F238E27FC236}">
                  <a16:creationId xmlns:a16="http://schemas.microsoft.com/office/drawing/2014/main" id="{5F6982C9-B720-4E01-B6D6-4B6CA2F445D0}"/>
                </a:ext>
              </a:extLst>
            </p:cNvPr>
            <p:cNvSpPr/>
            <p:nvPr/>
          </p:nvSpPr>
          <p:spPr>
            <a:xfrm>
              <a:off x="4090073" y="4082195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2">
              <a:extLst>
                <a:ext uri="{FF2B5EF4-FFF2-40B4-BE49-F238E27FC236}">
                  <a16:creationId xmlns:a16="http://schemas.microsoft.com/office/drawing/2014/main" id="{0F63368D-A2E8-4387-A918-9440C0AFA680}"/>
                </a:ext>
              </a:extLst>
            </p:cNvPr>
            <p:cNvSpPr/>
            <p:nvPr/>
          </p:nvSpPr>
          <p:spPr>
            <a:xfrm>
              <a:off x="6122566" y="4209168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3">
              <a:extLst>
                <a:ext uri="{FF2B5EF4-FFF2-40B4-BE49-F238E27FC236}">
                  <a16:creationId xmlns:a16="http://schemas.microsoft.com/office/drawing/2014/main" id="{7912295C-0B4C-424B-AC5E-C63FB35E3458}"/>
                </a:ext>
              </a:extLst>
            </p:cNvPr>
            <p:cNvSpPr/>
            <p:nvPr/>
          </p:nvSpPr>
          <p:spPr>
            <a:xfrm>
              <a:off x="4937592" y="4135282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54">
              <a:extLst>
                <a:ext uri="{FF2B5EF4-FFF2-40B4-BE49-F238E27FC236}">
                  <a16:creationId xmlns:a16="http://schemas.microsoft.com/office/drawing/2014/main" id="{032FB805-D22E-4F25-9167-661CBEBD1D98}"/>
                </a:ext>
              </a:extLst>
            </p:cNvPr>
            <p:cNvSpPr/>
            <p:nvPr/>
          </p:nvSpPr>
          <p:spPr>
            <a:xfrm>
              <a:off x="5256420" y="5105111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55">
              <a:extLst>
                <a:ext uri="{FF2B5EF4-FFF2-40B4-BE49-F238E27FC236}">
                  <a16:creationId xmlns:a16="http://schemas.microsoft.com/office/drawing/2014/main" id="{7230074F-8EC4-467C-86E6-CDE06C6F2ABA}"/>
                </a:ext>
              </a:extLst>
            </p:cNvPr>
            <p:cNvSpPr/>
            <p:nvPr/>
          </p:nvSpPr>
          <p:spPr>
            <a:xfrm>
              <a:off x="3850409" y="4200786"/>
              <a:ext cx="406685" cy="447040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6">
              <a:extLst>
                <a:ext uri="{FF2B5EF4-FFF2-40B4-BE49-F238E27FC236}">
                  <a16:creationId xmlns:a16="http://schemas.microsoft.com/office/drawing/2014/main" id="{C6E76607-F2EB-4709-949A-5AC3A95FBBCA}"/>
                </a:ext>
              </a:extLst>
            </p:cNvPr>
            <p:cNvSpPr/>
            <p:nvPr/>
          </p:nvSpPr>
          <p:spPr>
            <a:xfrm>
              <a:off x="5463799" y="5234257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57">
              <a:extLst>
                <a:ext uri="{FF2B5EF4-FFF2-40B4-BE49-F238E27FC236}">
                  <a16:creationId xmlns:a16="http://schemas.microsoft.com/office/drawing/2014/main" id="{D8032ADE-CEF0-4926-82EF-39ECB4FDF161}"/>
                </a:ext>
              </a:extLst>
            </p:cNvPr>
            <p:cNvSpPr/>
            <p:nvPr/>
          </p:nvSpPr>
          <p:spPr>
            <a:xfrm>
              <a:off x="5144039" y="5162544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8">
              <a:extLst>
                <a:ext uri="{FF2B5EF4-FFF2-40B4-BE49-F238E27FC236}">
                  <a16:creationId xmlns:a16="http://schemas.microsoft.com/office/drawing/2014/main" id="{573A9219-ADFC-49E0-AC14-54D260FF41A1}"/>
                </a:ext>
              </a:extLst>
            </p:cNvPr>
            <p:cNvSpPr/>
            <p:nvPr/>
          </p:nvSpPr>
          <p:spPr>
            <a:xfrm>
              <a:off x="5247107" y="5141123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9">
              <a:extLst>
                <a:ext uri="{FF2B5EF4-FFF2-40B4-BE49-F238E27FC236}">
                  <a16:creationId xmlns:a16="http://schemas.microsoft.com/office/drawing/2014/main" id="{583A4304-CF02-46CB-BFB7-0CC461A478A0}"/>
                </a:ext>
              </a:extLst>
            </p:cNvPr>
            <p:cNvSpPr/>
            <p:nvPr/>
          </p:nvSpPr>
          <p:spPr>
            <a:xfrm>
              <a:off x="5592945" y="5239534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0">
              <a:extLst>
                <a:ext uri="{FF2B5EF4-FFF2-40B4-BE49-F238E27FC236}">
                  <a16:creationId xmlns:a16="http://schemas.microsoft.com/office/drawing/2014/main" id="{B3B27892-2378-48A5-BEC4-3763A764E283}"/>
                </a:ext>
              </a:extLst>
            </p:cNvPr>
            <p:cNvSpPr/>
            <p:nvPr/>
          </p:nvSpPr>
          <p:spPr>
            <a:xfrm>
              <a:off x="4877987" y="3996512"/>
              <a:ext cx="2967868" cy="2340753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1">
              <a:extLst>
                <a:ext uri="{FF2B5EF4-FFF2-40B4-BE49-F238E27FC236}">
                  <a16:creationId xmlns:a16="http://schemas.microsoft.com/office/drawing/2014/main" id="{F43638D0-F193-4EAA-8E47-09ACDF40EECF}"/>
                </a:ext>
              </a:extLst>
            </p:cNvPr>
            <p:cNvSpPr/>
            <p:nvPr/>
          </p:nvSpPr>
          <p:spPr>
            <a:xfrm>
              <a:off x="3690218" y="4196439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2">
              <a:extLst>
                <a:ext uri="{FF2B5EF4-FFF2-40B4-BE49-F238E27FC236}">
                  <a16:creationId xmlns:a16="http://schemas.microsoft.com/office/drawing/2014/main" id="{6D104FD8-90CC-4B61-8587-A38BC0FDB944}"/>
                </a:ext>
              </a:extLst>
            </p:cNvPr>
            <p:cNvSpPr/>
            <p:nvPr/>
          </p:nvSpPr>
          <p:spPr>
            <a:xfrm>
              <a:off x="3753549" y="4135281"/>
              <a:ext cx="40358" cy="34148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3">
              <a:extLst>
                <a:ext uri="{FF2B5EF4-FFF2-40B4-BE49-F238E27FC236}">
                  <a16:creationId xmlns:a16="http://schemas.microsoft.com/office/drawing/2014/main" id="{461A820B-963C-43C8-B7F0-50E5F1737E91}"/>
                </a:ext>
              </a:extLst>
            </p:cNvPr>
            <p:cNvSpPr/>
            <p:nvPr/>
          </p:nvSpPr>
          <p:spPr>
            <a:xfrm>
              <a:off x="3770313" y="4179675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64">
              <a:extLst>
                <a:ext uri="{FF2B5EF4-FFF2-40B4-BE49-F238E27FC236}">
                  <a16:creationId xmlns:a16="http://schemas.microsoft.com/office/drawing/2014/main" id="{49C13E5E-7B24-4F7E-A805-A1C05106D179}"/>
                </a:ext>
              </a:extLst>
            </p:cNvPr>
            <p:cNvSpPr/>
            <p:nvPr/>
          </p:nvSpPr>
          <p:spPr>
            <a:xfrm>
              <a:off x="3630613" y="4070708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65">
              <a:extLst>
                <a:ext uri="{FF2B5EF4-FFF2-40B4-BE49-F238E27FC236}">
                  <a16:creationId xmlns:a16="http://schemas.microsoft.com/office/drawing/2014/main" id="{07F671F6-D65E-4568-B324-467CD233E313}"/>
                </a:ext>
              </a:extLst>
            </p:cNvPr>
            <p:cNvSpPr/>
            <p:nvPr/>
          </p:nvSpPr>
          <p:spPr>
            <a:xfrm>
              <a:off x="3646445" y="4107651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6">
              <a:extLst>
                <a:ext uri="{FF2B5EF4-FFF2-40B4-BE49-F238E27FC236}">
                  <a16:creationId xmlns:a16="http://schemas.microsoft.com/office/drawing/2014/main" id="{DEA80E88-A499-4930-B609-47B7B66752EF}"/>
                </a:ext>
              </a:extLst>
            </p:cNvPr>
            <p:cNvSpPr/>
            <p:nvPr/>
          </p:nvSpPr>
          <p:spPr>
            <a:xfrm>
              <a:off x="3750446" y="4075055"/>
              <a:ext cx="235939" cy="102446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7">
              <a:extLst>
                <a:ext uri="{FF2B5EF4-FFF2-40B4-BE49-F238E27FC236}">
                  <a16:creationId xmlns:a16="http://schemas.microsoft.com/office/drawing/2014/main" id="{03B73184-6CE3-4065-98DF-CFFE03676700}"/>
                </a:ext>
              </a:extLst>
            </p:cNvPr>
            <p:cNvSpPr/>
            <p:nvPr/>
          </p:nvSpPr>
          <p:spPr>
            <a:xfrm>
              <a:off x="6856462" y="5409966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8">
              <a:extLst>
                <a:ext uri="{FF2B5EF4-FFF2-40B4-BE49-F238E27FC236}">
                  <a16:creationId xmlns:a16="http://schemas.microsoft.com/office/drawing/2014/main" id="{6314A6FD-BADE-45D1-AA95-2720A88F8C88}"/>
                </a:ext>
              </a:extLst>
            </p:cNvPr>
            <p:cNvSpPr/>
            <p:nvPr/>
          </p:nvSpPr>
          <p:spPr>
            <a:xfrm>
              <a:off x="6876330" y="5644041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9">
              <a:extLst>
                <a:ext uri="{FF2B5EF4-FFF2-40B4-BE49-F238E27FC236}">
                  <a16:creationId xmlns:a16="http://schemas.microsoft.com/office/drawing/2014/main" id="{4BD7062A-843D-4A26-8A9E-1AA4F903F8D3}"/>
                </a:ext>
              </a:extLst>
            </p:cNvPr>
            <p:cNvSpPr/>
            <p:nvPr/>
          </p:nvSpPr>
          <p:spPr>
            <a:xfrm>
              <a:off x="6851184" y="5514895"/>
              <a:ext cx="83820" cy="139700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0">
              <a:extLst>
                <a:ext uri="{FF2B5EF4-FFF2-40B4-BE49-F238E27FC236}">
                  <a16:creationId xmlns:a16="http://schemas.microsoft.com/office/drawing/2014/main" id="{E8357FD7-474E-4B8A-A4BA-F6DA3A6D715C}"/>
                </a:ext>
              </a:extLst>
            </p:cNvPr>
            <p:cNvSpPr/>
            <p:nvPr/>
          </p:nvSpPr>
          <p:spPr>
            <a:xfrm>
              <a:off x="6849321" y="5908540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1">
              <a:extLst>
                <a:ext uri="{FF2B5EF4-FFF2-40B4-BE49-F238E27FC236}">
                  <a16:creationId xmlns:a16="http://schemas.microsoft.com/office/drawing/2014/main" id="{231BC17C-E587-4C6D-B5A2-C7A4ECA1993D}"/>
                </a:ext>
              </a:extLst>
            </p:cNvPr>
            <p:cNvSpPr/>
            <p:nvPr/>
          </p:nvSpPr>
          <p:spPr>
            <a:xfrm>
              <a:off x="6900234" y="5913816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2">
              <a:extLst>
                <a:ext uri="{FF2B5EF4-FFF2-40B4-BE49-F238E27FC236}">
                  <a16:creationId xmlns:a16="http://schemas.microsoft.com/office/drawing/2014/main" id="{ADF386E2-F8E0-4862-BFC4-83A3E346102E}"/>
                </a:ext>
              </a:extLst>
            </p:cNvPr>
            <p:cNvSpPr/>
            <p:nvPr/>
          </p:nvSpPr>
          <p:spPr>
            <a:xfrm>
              <a:off x="6939972" y="527461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3">
              <a:extLst>
                <a:ext uri="{FF2B5EF4-FFF2-40B4-BE49-F238E27FC236}">
                  <a16:creationId xmlns:a16="http://schemas.microsoft.com/office/drawing/2014/main" id="{2E322FC4-261F-46FD-AD0B-FD12707E7F2C}"/>
                </a:ext>
              </a:extLst>
            </p:cNvPr>
            <p:cNvSpPr/>
            <p:nvPr/>
          </p:nvSpPr>
          <p:spPr>
            <a:xfrm>
              <a:off x="6808653" y="5623862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4">
              <a:extLst>
                <a:ext uri="{FF2B5EF4-FFF2-40B4-BE49-F238E27FC236}">
                  <a16:creationId xmlns:a16="http://schemas.microsoft.com/office/drawing/2014/main" id="{AE6CBC66-E093-4FE6-A8FD-9F49502EDC09}"/>
                </a:ext>
              </a:extLst>
            </p:cNvPr>
            <p:cNvSpPr/>
            <p:nvPr/>
          </p:nvSpPr>
          <p:spPr>
            <a:xfrm>
              <a:off x="4168927" y="5514895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75">
              <a:extLst>
                <a:ext uri="{FF2B5EF4-FFF2-40B4-BE49-F238E27FC236}">
                  <a16:creationId xmlns:a16="http://schemas.microsoft.com/office/drawing/2014/main" id="{D68850AB-217F-4351-B705-FF7AB603D42B}"/>
                </a:ext>
              </a:extLst>
            </p:cNvPr>
            <p:cNvSpPr/>
            <p:nvPr/>
          </p:nvSpPr>
          <p:spPr>
            <a:xfrm>
              <a:off x="2808240" y="5420520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6">
              <a:extLst>
                <a:ext uri="{FF2B5EF4-FFF2-40B4-BE49-F238E27FC236}">
                  <a16:creationId xmlns:a16="http://schemas.microsoft.com/office/drawing/2014/main" id="{D3A1FF4F-7788-4EB1-AB35-FB84B9159BBE}"/>
                </a:ext>
              </a:extLst>
            </p:cNvPr>
            <p:cNvSpPr/>
            <p:nvPr/>
          </p:nvSpPr>
          <p:spPr>
            <a:xfrm>
              <a:off x="4066790" y="504705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77">
              <a:extLst>
                <a:ext uri="{FF2B5EF4-FFF2-40B4-BE49-F238E27FC236}">
                  <a16:creationId xmlns:a16="http://schemas.microsoft.com/office/drawing/2014/main" id="{3F2F8A82-7907-446F-AAE0-CFDE974ED7D9}"/>
                </a:ext>
              </a:extLst>
            </p:cNvPr>
            <p:cNvSpPr/>
            <p:nvPr/>
          </p:nvSpPr>
          <p:spPr>
            <a:xfrm>
              <a:off x="4243745" y="501414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78">
              <a:extLst>
                <a:ext uri="{FF2B5EF4-FFF2-40B4-BE49-F238E27FC236}">
                  <a16:creationId xmlns:a16="http://schemas.microsoft.com/office/drawing/2014/main" id="{FD4A022A-778A-4A23-83DF-F2D97390CEF3}"/>
                </a:ext>
              </a:extLst>
            </p:cNvPr>
            <p:cNvSpPr/>
            <p:nvPr/>
          </p:nvSpPr>
          <p:spPr>
            <a:xfrm>
              <a:off x="6688821" y="5690608"/>
              <a:ext cx="149014" cy="161431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79">
              <a:extLst>
                <a:ext uri="{FF2B5EF4-FFF2-40B4-BE49-F238E27FC236}">
                  <a16:creationId xmlns:a16="http://schemas.microsoft.com/office/drawing/2014/main" id="{E2C383A5-6252-4E23-81A4-C8ECA180D698}"/>
                </a:ext>
              </a:extLst>
            </p:cNvPr>
            <p:cNvSpPr/>
            <p:nvPr/>
          </p:nvSpPr>
          <p:spPr>
            <a:xfrm>
              <a:off x="6961703" y="5762321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0">
              <a:extLst>
                <a:ext uri="{FF2B5EF4-FFF2-40B4-BE49-F238E27FC236}">
                  <a16:creationId xmlns:a16="http://schemas.microsoft.com/office/drawing/2014/main" id="{FFDC317F-9294-4701-85C2-936DAF37EC76}"/>
                </a:ext>
              </a:extLst>
            </p:cNvPr>
            <p:cNvSpPr/>
            <p:nvPr/>
          </p:nvSpPr>
          <p:spPr>
            <a:xfrm>
              <a:off x="7269045" y="5852349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1">
              <a:extLst>
                <a:ext uri="{FF2B5EF4-FFF2-40B4-BE49-F238E27FC236}">
                  <a16:creationId xmlns:a16="http://schemas.microsoft.com/office/drawing/2014/main" id="{ADCE3BC5-F73C-497B-AF0C-C6E51E0D85C4}"/>
                </a:ext>
              </a:extLst>
            </p:cNvPr>
            <p:cNvSpPr/>
            <p:nvPr/>
          </p:nvSpPr>
          <p:spPr>
            <a:xfrm>
              <a:off x="7008580" y="5801436"/>
              <a:ext cx="291819" cy="152117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2">
              <a:extLst>
                <a:ext uri="{FF2B5EF4-FFF2-40B4-BE49-F238E27FC236}">
                  <a16:creationId xmlns:a16="http://schemas.microsoft.com/office/drawing/2014/main" id="{875ED7C6-15F5-415B-A80F-FCDDFFB3829A}"/>
                </a:ext>
              </a:extLst>
            </p:cNvPr>
            <p:cNvSpPr/>
            <p:nvPr/>
          </p:nvSpPr>
          <p:spPr>
            <a:xfrm>
              <a:off x="7300400" y="5823788"/>
              <a:ext cx="37253" cy="34148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3">
              <a:extLst>
                <a:ext uri="{FF2B5EF4-FFF2-40B4-BE49-F238E27FC236}">
                  <a16:creationId xmlns:a16="http://schemas.microsoft.com/office/drawing/2014/main" id="{2C30B82A-84B2-4B8A-86EE-1C10E4332371}"/>
                </a:ext>
              </a:extLst>
            </p:cNvPr>
            <p:cNvSpPr/>
            <p:nvPr/>
          </p:nvSpPr>
          <p:spPr>
            <a:xfrm>
              <a:off x="7503432" y="6096669"/>
              <a:ext cx="43462" cy="34148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4">
              <a:extLst>
                <a:ext uri="{FF2B5EF4-FFF2-40B4-BE49-F238E27FC236}">
                  <a16:creationId xmlns:a16="http://schemas.microsoft.com/office/drawing/2014/main" id="{F8BD3C83-24DE-4C39-ACCA-63190D4A8FF4}"/>
                </a:ext>
              </a:extLst>
            </p:cNvPr>
            <p:cNvSpPr/>
            <p:nvPr/>
          </p:nvSpPr>
          <p:spPr>
            <a:xfrm>
              <a:off x="7529509" y="6010055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5">
              <a:extLst>
                <a:ext uri="{FF2B5EF4-FFF2-40B4-BE49-F238E27FC236}">
                  <a16:creationId xmlns:a16="http://schemas.microsoft.com/office/drawing/2014/main" id="{927C0C6A-AECD-47C4-A971-E769C7982A3B}"/>
                </a:ext>
              </a:extLst>
            </p:cNvPr>
            <p:cNvSpPr/>
            <p:nvPr/>
          </p:nvSpPr>
          <p:spPr>
            <a:xfrm>
              <a:off x="7059494" y="5873459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86">
              <a:extLst>
                <a:ext uri="{FF2B5EF4-FFF2-40B4-BE49-F238E27FC236}">
                  <a16:creationId xmlns:a16="http://schemas.microsoft.com/office/drawing/2014/main" id="{C35B2F19-A448-49EB-9A36-4B63735EF416}"/>
                </a:ext>
              </a:extLst>
            </p:cNvPr>
            <p:cNvSpPr/>
            <p:nvPr/>
          </p:nvSpPr>
          <p:spPr>
            <a:xfrm>
              <a:off x="6836594" y="5928407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7">
              <a:extLst>
                <a:ext uri="{FF2B5EF4-FFF2-40B4-BE49-F238E27FC236}">
                  <a16:creationId xmlns:a16="http://schemas.microsoft.com/office/drawing/2014/main" id="{F317EAFC-265E-4914-8F05-F8CB8349A29B}"/>
                </a:ext>
              </a:extLst>
            </p:cNvPr>
            <p:cNvSpPr/>
            <p:nvPr/>
          </p:nvSpPr>
          <p:spPr>
            <a:xfrm>
              <a:off x="6939972" y="5836516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88">
              <a:extLst>
                <a:ext uri="{FF2B5EF4-FFF2-40B4-BE49-F238E27FC236}">
                  <a16:creationId xmlns:a16="http://schemas.microsoft.com/office/drawing/2014/main" id="{440740A9-1309-4360-9187-783958B9E072}"/>
                </a:ext>
              </a:extLst>
            </p:cNvPr>
            <p:cNvSpPr/>
            <p:nvPr/>
          </p:nvSpPr>
          <p:spPr>
            <a:xfrm>
              <a:off x="6803375" y="5908540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89">
              <a:extLst>
                <a:ext uri="{FF2B5EF4-FFF2-40B4-BE49-F238E27FC236}">
                  <a16:creationId xmlns:a16="http://schemas.microsoft.com/office/drawing/2014/main" id="{BEEA0677-7E7E-4950-A372-A8AAC4AB3FB0}"/>
                </a:ext>
              </a:extLst>
            </p:cNvPr>
            <p:cNvSpPr/>
            <p:nvPr/>
          </p:nvSpPr>
          <p:spPr>
            <a:xfrm>
              <a:off x="2868777" y="5437596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0">
              <a:extLst>
                <a:ext uri="{FF2B5EF4-FFF2-40B4-BE49-F238E27FC236}">
                  <a16:creationId xmlns:a16="http://schemas.microsoft.com/office/drawing/2014/main" id="{56A07D13-76B0-45AC-822D-29EAE4E5587C}"/>
                </a:ext>
              </a:extLst>
            </p:cNvPr>
            <p:cNvSpPr/>
            <p:nvPr/>
          </p:nvSpPr>
          <p:spPr>
            <a:xfrm>
              <a:off x="6993058" y="5054506"/>
              <a:ext cx="229731" cy="266982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1">
              <a:extLst>
                <a:ext uri="{FF2B5EF4-FFF2-40B4-BE49-F238E27FC236}">
                  <a16:creationId xmlns:a16="http://schemas.microsoft.com/office/drawing/2014/main" id="{BB033CBD-709D-4D72-B84F-0EEFFE17C794}"/>
                </a:ext>
              </a:extLst>
            </p:cNvPr>
            <p:cNvSpPr/>
            <p:nvPr/>
          </p:nvSpPr>
          <p:spPr>
            <a:xfrm>
              <a:off x="6968844" y="5832170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2">
              <a:extLst>
                <a:ext uri="{FF2B5EF4-FFF2-40B4-BE49-F238E27FC236}">
                  <a16:creationId xmlns:a16="http://schemas.microsoft.com/office/drawing/2014/main" id="{72061343-EE16-4445-B158-BAFE949C5065}"/>
                </a:ext>
              </a:extLst>
            </p:cNvPr>
            <p:cNvSpPr/>
            <p:nvPr/>
          </p:nvSpPr>
          <p:spPr>
            <a:xfrm>
              <a:off x="6983435" y="5324283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3">
              <a:extLst>
                <a:ext uri="{FF2B5EF4-FFF2-40B4-BE49-F238E27FC236}">
                  <a16:creationId xmlns:a16="http://schemas.microsoft.com/office/drawing/2014/main" id="{DFAED867-97F1-493D-A354-E8445DBEB1A7}"/>
                </a:ext>
              </a:extLst>
            </p:cNvPr>
            <p:cNvSpPr/>
            <p:nvPr/>
          </p:nvSpPr>
          <p:spPr>
            <a:xfrm>
              <a:off x="6832557" y="5765736"/>
              <a:ext cx="99344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4">
              <a:extLst>
                <a:ext uri="{FF2B5EF4-FFF2-40B4-BE49-F238E27FC236}">
                  <a16:creationId xmlns:a16="http://schemas.microsoft.com/office/drawing/2014/main" id="{3929EEDD-4FDF-494E-8634-555D5A63D7A5}"/>
                </a:ext>
              </a:extLst>
            </p:cNvPr>
            <p:cNvSpPr/>
            <p:nvPr/>
          </p:nvSpPr>
          <p:spPr>
            <a:xfrm>
              <a:off x="7352245" y="5852349"/>
              <a:ext cx="21731" cy="34148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5">
              <a:extLst>
                <a:ext uri="{FF2B5EF4-FFF2-40B4-BE49-F238E27FC236}">
                  <a16:creationId xmlns:a16="http://schemas.microsoft.com/office/drawing/2014/main" id="{A2D2ED2D-E49C-478C-A36E-E3E0D65101FB}"/>
                </a:ext>
              </a:extLst>
            </p:cNvPr>
            <p:cNvSpPr/>
            <p:nvPr/>
          </p:nvSpPr>
          <p:spPr>
            <a:xfrm>
              <a:off x="6269097" y="5666083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6">
              <a:extLst>
                <a:ext uri="{FF2B5EF4-FFF2-40B4-BE49-F238E27FC236}">
                  <a16:creationId xmlns:a16="http://schemas.microsoft.com/office/drawing/2014/main" id="{9FF2039B-3222-41CB-9DB2-D42770C98AB1}"/>
                </a:ext>
              </a:extLst>
            </p:cNvPr>
            <p:cNvSpPr/>
            <p:nvPr/>
          </p:nvSpPr>
          <p:spPr>
            <a:xfrm>
              <a:off x="6752462" y="5941136"/>
              <a:ext cx="599161" cy="468771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7">
              <a:extLst>
                <a:ext uri="{FF2B5EF4-FFF2-40B4-BE49-F238E27FC236}">
                  <a16:creationId xmlns:a16="http://schemas.microsoft.com/office/drawing/2014/main" id="{BA9617C0-D5E5-4658-99F4-7C24C090CA3B}"/>
                </a:ext>
              </a:extLst>
            </p:cNvPr>
            <p:cNvSpPr/>
            <p:nvPr/>
          </p:nvSpPr>
          <p:spPr>
            <a:xfrm>
              <a:off x="7376460" y="5893637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8">
              <a:extLst>
                <a:ext uri="{FF2B5EF4-FFF2-40B4-BE49-F238E27FC236}">
                  <a16:creationId xmlns:a16="http://schemas.microsoft.com/office/drawing/2014/main" id="{2B222312-E77D-4A1B-9108-014C3F952763}"/>
                </a:ext>
              </a:extLst>
            </p:cNvPr>
            <p:cNvSpPr/>
            <p:nvPr/>
          </p:nvSpPr>
          <p:spPr>
            <a:xfrm>
              <a:off x="2900132" y="5457774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9">
              <a:extLst>
                <a:ext uri="{FF2B5EF4-FFF2-40B4-BE49-F238E27FC236}">
                  <a16:creationId xmlns:a16="http://schemas.microsoft.com/office/drawing/2014/main" id="{ED7D0DEE-6E5E-4D15-AC7D-68FB91B0BC49}"/>
                </a:ext>
              </a:extLst>
            </p:cNvPr>
            <p:cNvSpPr/>
            <p:nvPr/>
          </p:nvSpPr>
          <p:spPr>
            <a:xfrm>
              <a:off x="6488893" y="5710476"/>
              <a:ext cx="301132" cy="207998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0">
              <a:extLst>
                <a:ext uri="{FF2B5EF4-FFF2-40B4-BE49-F238E27FC236}">
                  <a16:creationId xmlns:a16="http://schemas.microsoft.com/office/drawing/2014/main" id="{8295BE88-B9E9-4196-992E-8D7ADBEA78DB}"/>
                </a:ext>
              </a:extLst>
            </p:cNvPr>
            <p:cNvSpPr/>
            <p:nvPr/>
          </p:nvSpPr>
          <p:spPr>
            <a:xfrm>
              <a:off x="7403468" y="5901089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1">
              <a:extLst>
                <a:ext uri="{FF2B5EF4-FFF2-40B4-BE49-F238E27FC236}">
                  <a16:creationId xmlns:a16="http://schemas.microsoft.com/office/drawing/2014/main" id="{E27E41FD-74E5-4FE2-885D-721A6B710F98}"/>
                </a:ext>
              </a:extLst>
            </p:cNvPr>
            <p:cNvSpPr/>
            <p:nvPr/>
          </p:nvSpPr>
          <p:spPr>
            <a:xfrm>
              <a:off x="7568937" y="6290386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2">
              <a:extLst>
                <a:ext uri="{FF2B5EF4-FFF2-40B4-BE49-F238E27FC236}">
                  <a16:creationId xmlns:a16="http://schemas.microsoft.com/office/drawing/2014/main" id="{5CF530A3-3A1E-4A54-A7F5-01BFCA009365}"/>
                </a:ext>
              </a:extLst>
            </p:cNvPr>
            <p:cNvSpPr/>
            <p:nvPr/>
          </p:nvSpPr>
          <p:spPr>
            <a:xfrm>
              <a:off x="7483564" y="6426051"/>
              <a:ext cx="117970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3">
              <a:extLst>
                <a:ext uri="{FF2B5EF4-FFF2-40B4-BE49-F238E27FC236}">
                  <a16:creationId xmlns:a16="http://schemas.microsoft.com/office/drawing/2014/main" id="{820C181C-ADC6-424F-804A-85636379B3E7}"/>
                </a:ext>
              </a:extLst>
            </p:cNvPr>
            <p:cNvSpPr/>
            <p:nvPr/>
          </p:nvSpPr>
          <p:spPr>
            <a:xfrm>
              <a:off x="7696219" y="6032407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04">
              <a:extLst>
                <a:ext uri="{FF2B5EF4-FFF2-40B4-BE49-F238E27FC236}">
                  <a16:creationId xmlns:a16="http://schemas.microsoft.com/office/drawing/2014/main" id="{CF46AB28-5687-4885-8705-1ABEC456B24C}"/>
                </a:ext>
              </a:extLst>
            </p:cNvPr>
            <p:cNvSpPr/>
            <p:nvPr/>
          </p:nvSpPr>
          <p:spPr>
            <a:xfrm>
              <a:off x="7436686" y="5917853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05">
              <a:extLst>
                <a:ext uri="{FF2B5EF4-FFF2-40B4-BE49-F238E27FC236}">
                  <a16:creationId xmlns:a16="http://schemas.microsoft.com/office/drawing/2014/main" id="{5B762C53-ADA9-46DE-90EB-86BC21DD6C12}"/>
                </a:ext>
              </a:extLst>
            </p:cNvPr>
            <p:cNvSpPr/>
            <p:nvPr/>
          </p:nvSpPr>
          <p:spPr>
            <a:xfrm>
              <a:off x="7423336" y="5928407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06">
              <a:extLst>
                <a:ext uri="{FF2B5EF4-FFF2-40B4-BE49-F238E27FC236}">
                  <a16:creationId xmlns:a16="http://schemas.microsoft.com/office/drawing/2014/main" id="{5E2D92F3-6225-427B-AA1E-D385C7ABD910}"/>
                </a:ext>
              </a:extLst>
            </p:cNvPr>
            <p:cNvSpPr/>
            <p:nvPr/>
          </p:nvSpPr>
          <p:spPr>
            <a:xfrm>
              <a:off x="7449104" y="5945482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7">
              <a:extLst>
                <a:ext uri="{FF2B5EF4-FFF2-40B4-BE49-F238E27FC236}">
                  <a16:creationId xmlns:a16="http://schemas.microsoft.com/office/drawing/2014/main" id="{B35823EB-2C2F-47AA-9697-17B8CF7545D6}"/>
                </a:ext>
              </a:extLst>
            </p:cNvPr>
            <p:cNvSpPr/>
            <p:nvPr/>
          </p:nvSpPr>
          <p:spPr>
            <a:xfrm>
              <a:off x="7229308" y="6429154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8">
              <a:extLst>
                <a:ext uri="{FF2B5EF4-FFF2-40B4-BE49-F238E27FC236}">
                  <a16:creationId xmlns:a16="http://schemas.microsoft.com/office/drawing/2014/main" id="{28D6B7A2-30C0-44AD-8315-1D5239F4DA7F}"/>
                </a:ext>
              </a:extLst>
            </p:cNvPr>
            <p:cNvSpPr/>
            <p:nvPr/>
          </p:nvSpPr>
          <p:spPr>
            <a:xfrm>
              <a:off x="4103112" y="5644041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9">
              <a:extLst>
                <a:ext uri="{FF2B5EF4-FFF2-40B4-BE49-F238E27FC236}">
                  <a16:creationId xmlns:a16="http://schemas.microsoft.com/office/drawing/2014/main" id="{0A19DDE3-12CC-44B7-8E52-0C5107ACFA4E}"/>
                </a:ext>
              </a:extLst>
            </p:cNvPr>
            <p:cNvSpPr/>
            <p:nvPr/>
          </p:nvSpPr>
          <p:spPr>
            <a:xfrm>
              <a:off x="4008426" y="5514895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0">
              <a:extLst>
                <a:ext uri="{FF2B5EF4-FFF2-40B4-BE49-F238E27FC236}">
                  <a16:creationId xmlns:a16="http://schemas.microsoft.com/office/drawing/2014/main" id="{B0E8B715-2EA9-4E18-A62B-E42966EFB9C7}"/>
                </a:ext>
              </a:extLst>
            </p:cNvPr>
            <p:cNvSpPr/>
            <p:nvPr/>
          </p:nvSpPr>
          <p:spPr>
            <a:xfrm>
              <a:off x="3912498" y="5445978"/>
              <a:ext cx="155224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1">
              <a:extLst>
                <a:ext uri="{FF2B5EF4-FFF2-40B4-BE49-F238E27FC236}">
                  <a16:creationId xmlns:a16="http://schemas.microsoft.com/office/drawing/2014/main" id="{B1B3E457-E911-4335-BDBF-1FEF493FD50A}"/>
                </a:ext>
              </a:extLst>
            </p:cNvPr>
            <p:cNvSpPr/>
            <p:nvPr/>
          </p:nvSpPr>
          <p:spPr>
            <a:xfrm>
              <a:off x="4008426" y="5417417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2">
              <a:extLst>
                <a:ext uri="{FF2B5EF4-FFF2-40B4-BE49-F238E27FC236}">
                  <a16:creationId xmlns:a16="http://schemas.microsoft.com/office/drawing/2014/main" id="{888B718E-BCAE-4BEA-8F9F-39A6BF88A74B}"/>
                </a:ext>
              </a:extLst>
            </p:cNvPr>
            <p:cNvSpPr/>
            <p:nvPr/>
          </p:nvSpPr>
          <p:spPr>
            <a:xfrm>
              <a:off x="4000044" y="5393202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3">
              <a:extLst>
                <a:ext uri="{FF2B5EF4-FFF2-40B4-BE49-F238E27FC236}">
                  <a16:creationId xmlns:a16="http://schemas.microsoft.com/office/drawing/2014/main" id="{E4AF0CD5-5E2B-4561-8E5E-A5D477004301}"/>
                </a:ext>
              </a:extLst>
            </p:cNvPr>
            <p:cNvSpPr/>
            <p:nvPr/>
          </p:nvSpPr>
          <p:spPr>
            <a:xfrm>
              <a:off x="5743822" y="6002604"/>
              <a:ext cx="99344" cy="207998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4">
              <a:extLst>
                <a:ext uri="{FF2B5EF4-FFF2-40B4-BE49-F238E27FC236}">
                  <a16:creationId xmlns:a16="http://schemas.microsoft.com/office/drawing/2014/main" id="{6C8D5372-7405-4A28-8BCB-FAD0F8B14E5C}"/>
                </a:ext>
              </a:extLst>
            </p:cNvPr>
            <p:cNvSpPr/>
            <p:nvPr/>
          </p:nvSpPr>
          <p:spPr>
            <a:xfrm>
              <a:off x="4236604" y="6661989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5">
              <a:extLst>
                <a:ext uri="{FF2B5EF4-FFF2-40B4-BE49-F238E27FC236}">
                  <a16:creationId xmlns:a16="http://schemas.microsoft.com/office/drawing/2014/main" id="{DE44F667-E6C6-4E9F-9800-C36B99B8C3A9}"/>
                </a:ext>
              </a:extLst>
            </p:cNvPr>
            <p:cNvSpPr/>
            <p:nvPr/>
          </p:nvSpPr>
          <p:spPr>
            <a:xfrm>
              <a:off x="4403314" y="5779394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16">
              <a:extLst>
                <a:ext uri="{FF2B5EF4-FFF2-40B4-BE49-F238E27FC236}">
                  <a16:creationId xmlns:a16="http://schemas.microsoft.com/office/drawing/2014/main" id="{11B0EBE5-3F79-482D-96F1-27CE3CAAE96E}"/>
                </a:ext>
              </a:extLst>
            </p:cNvPr>
            <p:cNvSpPr/>
            <p:nvPr/>
          </p:nvSpPr>
          <p:spPr>
            <a:xfrm>
              <a:off x="4237535" y="6453369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17">
              <a:extLst>
                <a:ext uri="{FF2B5EF4-FFF2-40B4-BE49-F238E27FC236}">
                  <a16:creationId xmlns:a16="http://schemas.microsoft.com/office/drawing/2014/main" id="{D3D3BDCE-ECB1-4849-A0D4-CD6152AE02CC}"/>
                </a:ext>
              </a:extLst>
            </p:cNvPr>
            <p:cNvSpPr/>
            <p:nvPr/>
          </p:nvSpPr>
          <p:spPr>
            <a:xfrm>
              <a:off x="4152163" y="6693653"/>
              <a:ext cx="58985" cy="52775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18">
              <a:extLst>
                <a:ext uri="{FF2B5EF4-FFF2-40B4-BE49-F238E27FC236}">
                  <a16:creationId xmlns:a16="http://schemas.microsoft.com/office/drawing/2014/main" id="{6FD80FDE-A68C-42FE-A1CC-FB19D33A307A}"/>
                </a:ext>
              </a:extLst>
            </p:cNvPr>
            <p:cNvSpPr/>
            <p:nvPr/>
          </p:nvSpPr>
          <p:spPr>
            <a:xfrm>
              <a:off x="4063685" y="5497821"/>
              <a:ext cx="86925" cy="34148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19">
              <a:extLst>
                <a:ext uri="{FF2B5EF4-FFF2-40B4-BE49-F238E27FC236}">
                  <a16:creationId xmlns:a16="http://schemas.microsoft.com/office/drawing/2014/main" id="{CED9AE23-4FA9-46A7-93AA-5B1D11A2BFA6}"/>
                </a:ext>
              </a:extLst>
            </p:cNvPr>
            <p:cNvSpPr/>
            <p:nvPr/>
          </p:nvSpPr>
          <p:spPr>
            <a:xfrm>
              <a:off x="4215805" y="5526383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0">
              <a:extLst>
                <a:ext uri="{FF2B5EF4-FFF2-40B4-BE49-F238E27FC236}">
                  <a16:creationId xmlns:a16="http://schemas.microsoft.com/office/drawing/2014/main" id="{57AEAEAB-1CD2-4E9A-A064-470A1ADD06FF}"/>
                </a:ext>
              </a:extLst>
            </p:cNvPr>
            <p:cNvSpPr/>
            <p:nvPr/>
          </p:nvSpPr>
          <p:spPr>
            <a:xfrm>
              <a:off x="4066790" y="5047057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1">
              <a:extLst>
                <a:ext uri="{FF2B5EF4-FFF2-40B4-BE49-F238E27FC236}">
                  <a16:creationId xmlns:a16="http://schemas.microsoft.com/office/drawing/2014/main" id="{0B161143-B893-4408-88D4-FECD512C5E52}"/>
                </a:ext>
              </a:extLst>
            </p:cNvPr>
            <p:cNvSpPr/>
            <p:nvPr/>
          </p:nvSpPr>
          <p:spPr>
            <a:xfrm>
              <a:off x="3707293" y="4372461"/>
              <a:ext cx="55880" cy="43461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2">
              <a:extLst>
                <a:ext uri="{FF2B5EF4-FFF2-40B4-BE49-F238E27FC236}">
                  <a16:creationId xmlns:a16="http://schemas.microsoft.com/office/drawing/2014/main" id="{7CFDCF56-2EE3-4E59-B144-BE417F48E077}"/>
                </a:ext>
              </a:extLst>
            </p:cNvPr>
            <p:cNvSpPr/>
            <p:nvPr/>
          </p:nvSpPr>
          <p:spPr>
            <a:xfrm>
              <a:off x="3927089" y="4626405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3">
              <a:extLst>
                <a:ext uri="{FF2B5EF4-FFF2-40B4-BE49-F238E27FC236}">
                  <a16:creationId xmlns:a16="http://schemas.microsoft.com/office/drawing/2014/main" id="{C4E0AE62-4F12-49CF-8A59-C015338106AB}"/>
                </a:ext>
              </a:extLst>
            </p:cNvPr>
            <p:cNvSpPr/>
            <p:nvPr/>
          </p:nvSpPr>
          <p:spPr>
            <a:xfrm>
              <a:off x="3587461" y="4223137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24">
              <a:extLst>
                <a:ext uri="{FF2B5EF4-FFF2-40B4-BE49-F238E27FC236}">
                  <a16:creationId xmlns:a16="http://schemas.microsoft.com/office/drawing/2014/main" id="{A9262C69-0FDF-4225-9CA9-3061EC72A50E}"/>
                </a:ext>
              </a:extLst>
            </p:cNvPr>
            <p:cNvSpPr/>
            <p:nvPr/>
          </p:nvSpPr>
          <p:spPr>
            <a:xfrm>
              <a:off x="2717279" y="4696876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25">
              <a:extLst>
                <a:ext uri="{FF2B5EF4-FFF2-40B4-BE49-F238E27FC236}">
                  <a16:creationId xmlns:a16="http://schemas.microsoft.com/office/drawing/2014/main" id="{447DCEEF-7ABA-4E54-A754-B3346EA1AB0A}"/>
                </a:ext>
              </a:extLst>
            </p:cNvPr>
            <p:cNvSpPr/>
            <p:nvPr/>
          </p:nvSpPr>
          <p:spPr>
            <a:xfrm>
              <a:off x="2917517" y="4768277"/>
              <a:ext cx="31045" cy="34148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6">
              <a:extLst>
                <a:ext uri="{FF2B5EF4-FFF2-40B4-BE49-F238E27FC236}">
                  <a16:creationId xmlns:a16="http://schemas.microsoft.com/office/drawing/2014/main" id="{0A2F8EA6-41C6-4991-AE86-983C4899FFF8}"/>
                </a:ext>
              </a:extLst>
            </p:cNvPr>
            <p:cNvSpPr/>
            <p:nvPr/>
          </p:nvSpPr>
          <p:spPr>
            <a:xfrm>
              <a:off x="3423855" y="4239901"/>
              <a:ext cx="245252" cy="170744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7">
              <a:extLst>
                <a:ext uri="{FF2B5EF4-FFF2-40B4-BE49-F238E27FC236}">
                  <a16:creationId xmlns:a16="http://schemas.microsoft.com/office/drawing/2014/main" id="{1CE92B60-DC90-4666-A7C9-0CFEED619953}"/>
                </a:ext>
              </a:extLst>
            </p:cNvPr>
            <p:cNvSpPr/>
            <p:nvPr/>
          </p:nvSpPr>
          <p:spPr>
            <a:xfrm>
              <a:off x="2687165" y="4573939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28">
              <a:extLst>
                <a:ext uri="{FF2B5EF4-FFF2-40B4-BE49-F238E27FC236}">
                  <a16:creationId xmlns:a16="http://schemas.microsoft.com/office/drawing/2014/main" id="{F82DE6E6-E223-4D54-81CF-D781932B608C}"/>
                </a:ext>
              </a:extLst>
            </p:cNvPr>
            <p:cNvSpPr/>
            <p:nvPr/>
          </p:nvSpPr>
          <p:spPr>
            <a:xfrm>
              <a:off x="3878348" y="4529856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29">
              <a:extLst>
                <a:ext uri="{FF2B5EF4-FFF2-40B4-BE49-F238E27FC236}">
                  <a16:creationId xmlns:a16="http://schemas.microsoft.com/office/drawing/2014/main" id="{C2090282-CDB1-4EA4-92D5-ADE3F6A3146B}"/>
                </a:ext>
              </a:extLst>
            </p:cNvPr>
            <p:cNvSpPr/>
            <p:nvPr/>
          </p:nvSpPr>
          <p:spPr>
            <a:xfrm>
              <a:off x="4263923" y="4941508"/>
              <a:ext cx="93134" cy="111759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0">
              <a:extLst>
                <a:ext uri="{FF2B5EF4-FFF2-40B4-BE49-F238E27FC236}">
                  <a16:creationId xmlns:a16="http://schemas.microsoft.com/office/drawing/2014/main" id="{97039A1E-EA01-40F6-AFCA-62BC4B4C928F}"/>
                </a:ext>
              </a:extLst>
            </p:cNvPr>
            <p:cNvSpPr/>
            <p:nvPr/>
          </p:nvSpPr>
          <p:spPr>
            <a:xfrm>
              <a:off x="4034503" y="4432068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1">
              <a:extLst>
                <a:ext uri="{FF2B5EF4-FFF2-40B4-BE49-F238E27FC236}">
                  <a16:creationId xmlns:a16="http://schemas.microsoft.com/office/drawing/2014/main" id="{1ABB400B-07E9-42B9-B65C-58CD478F6391}"/>
                </a:ext>
              </a:extLst>
            </p:cNvPr>
            <p:cNvSpPr/>
            <p:nvPr/>
          </p:nvSpPr>
          <p:spPr>
            <a:xfrm>
              <a:off x="3958443" y="4877556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2">
              <a:extLst>
                <a:ext uri="{FF2B5EF4-FFF2-40B4-BE49-F238E27FC236}">
                  <a16:creationId xmlns:a16="http://schemas.microsoft.com/office/drawing/2014/main" id="{C78B1EB4-F934-4E70-9B09-A7D3E7AF0800}"/>
                </a:ext>
              </a:extLst>
            </p:cNvPr>
            <p:cNvSpPr/>
            <p:nvPr/>
          </p:nvSpPr>
          <p:spPr>
            <a:xfrm>
              <a:off x="4347123" y="4401645"/>
              <a:ext cx="40358" cy="34148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3">
              <a:extLst>
                <a:ext uri="{FF2B5EF4-FFF2-40B4-BE49-F238E27FC236}">
                  <a16:creationId xmlns:a16="http://schemas.microsoft.com/office/drawing/2014/main" id="{8E912F22-80B2-4626-B25C-AA5CB15AE1D0}"/>
                </a:ext>
              </a:extLst>
            </p:cNvPr>
            <p:cNvSpPr/>
            <p:nvPr/>
          </p:nvSpPr>
          <p:spPr>
            <a:xfrm>
              <a:off x="4024258" y="4593810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4">
              <a:extLst>
                <a:ext uri="{FF2B5EF4-FFF2-40B4-BE49-F238E27FC236}">
                  <a16:creationId xmlns:a16="http://schemas.microsoft.com/office/drawing/2014/main" id="{4FBC304E-7043-4A7D-A0D0-B9808B95A9EC}"/>
                </a:ext>
              </a:extLst>
            </p:cNvPr>
            <p:cNvSpPr/>
            <p:nvPr/>
          </p:nvSpPr>
          <p:spPr>
            <a:xfrm>
              <a:off x="3970862" y="4639135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5">
              <a:extLst>
                <a:ext uri="{FF2B5EF4-FFF2-40B4-BE49-F238E27FC236}">
                  <a16:creationId xmlns:a16="http://schemas.microsoft.com/office/drawing/2014/main" id="{5A0DE197-C57D-48C8-92F3-25804A2C4744}"/>
                </a:ext>
              </a:extLst>
            </p:cNvPr>
            <p:cNvSpPr/>
            <p:nvPr/>
          </p:nvSpPr>
          <p:spPr>
            <a:xfrm>
              <a:off x="7159767" y="4855513"/>
              <a:ext cx="43462" cy="189371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6">
              <a:extLst>
                <a:ext uri="{FF2B5EF4-FFF2-40B4-BE49-F238E27FC236}">
                  <a16:creationId xmlns:a16="http://schemas.microsoft.com/office/drawing/2014/main" id="{810042B8-B7C0-4CE4-AF85-0C09B4941FA0}"/>
                </a:ext>
              </a:extLst>
            </p:cNvPr>
            <p:cNvSpPr/>
            <p:nvPr/>
          </p:nvSpPr>
          <p:spPr>
            <a:xfrm>
              <a:off x="3223927" y="4869172"/>
              <a:ext cx="34149" cy="43461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7">
              <a:extLst>
                <a:ext uri="{FF2B5EF4-FFF2-40B4-BE49-F238E27FC236}">
                  <a16:creationId xmlns:a16="http://schemas.microsoft.com/office/drawing/2014/main" id="{989A6277-011D-485E-B8F1-0F0158178C84}"/>
                </a:ext>
              </a:extLst>
            </p:cNvPr>
            <p:cNvSpPr/>
            <p:nvPr/>
          </p:nvSpPr>
          <p:spPr>
            <a:xfrm>
              <a:off x="5439273" y="4744063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8">
              <a:extLst>
                <a:ext uri="{FF2B5EF4-FFF2-40B4-BE49-F238E27FC236}">
                  <a16:creationId xmlns:a16="http://schemas.microsoft.com/office/drawing/2014/main" id="{FE0C52EC-F5BC-40BB-9CDA-2660FF65CA3C}"/>
                </a:ext>
              </a:extLst>
            </p:cNvPr>
            <p:cNvSpPr/>
            <p:nvPr/>
          </p:nvSpPr>
          <p:spPr>
            <a:xfrm>
              <a:off x="5039107" y="4734749"/>
              <a:ext cx="111760" cy="217311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9">
              <a:extLst>
                <a:ext uri="{FF2B5EF4-FFF2-40B4-BE49-F238E27FC236}">
                  <a16:creationId xmlns:a16="http://schemas.microsoft.com/office/drawing/2014/main" id="{D481AF8F-BF45-493A-94AB-176291CD4899}"/>
                </a:ext>
              </a:extLst>
            </p:cNvPr>
            <p:cNvSpPr/>
            <p:nvPr/>
          </p:nvSpPr>
          <p:spPr>
            <a:xfrm>
              <a:off x="5278771" y="4812361"/>
              <a:ext cx="24836" cy="34148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0">
              <a:extLst>
                <a:ext uri="{FF2B5EF4-FFF2-40B4-BE49-F238E27FC236}">
                  <a16:creationId xmlns:a16="http://schemas.microsoft.com/office/drawing/2014/main" id="{A08D0C6D-B54F-47B2-9228-F65CD0DBFCF4}"/>
                </a:ext>
              </a:extLst>
            </p:cNvPr>
            <p:cNvSpPr/>
            <p:nvPr/>
          </p:nvSpPr>
          <p:spPr>
            <a:xfrm>
              <a:off x="7689078" y="4320927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1">
              <a:extLst>
                <a:ext uri="{FF2B5EF4-FFF2-40B4-BE49-F238E27FC236}">
                  <a16:creationId xmlns:a16="http://schemas.microsoft.com/office/drawing/2014/main" id="{9705E98B-4D86-4C71-8B33-26D417F5F59B}"/>
                </a:ext>
              </a:extLst>
            </p:cNvPr>
            <p:cNvSpPr/>
            <p:nvPr/>
          </p:nvSpPr>
          <p:spPr>
            <a:xfrm>
              <a:off x="5774866" y="4394503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2">
              <a:extLst>
                <a:ext uri="{FF2B5EF4-FFF2-40B4-BE49-F238E27FC236}">
                  <a16:creationId xmlns:a16="http://schemas.microsoft.com/office/drawing/2014/main" id="{99D47AF4-CAB8-4318-9AF1-970201CA8D68}"/>
                </a:ext>
              </a:extLst>
            </p:cNvPr>
            <p:cNvSpPr/>
            <p:nvPr/>
          </p:nvSpPr>
          <p:spPr>
            <a:xfrm>
              <a:off x="7132758" y="4215687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3">
              <a:extLst>
                <a:ext uri="{FF2B5EF4-FFF2-40B4-BE49-F238E27FC236}">
                  <a16:creationId xmlns:a16="http://schemas.microsoft.com/office/drawing/2014/main" id="{12F4BDF3-0E9C-4075-877C-54F954EDF80D}"/>
                </a:ext>
              </a:extLst>
            </p:cNvPr>
            <p:cNvSpPr/>
            <p:nvPr/>
          </p:nvSpPr>
          <p:spPr>
            <a:xfrm>
              <a:off x="5371597" y="4771383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4">
              <a:extLst>
                <a:ext uri="{FF2B5EF4-FFF2-40B4-BE49-F238E27FC236}">
                  <a16:creationId xmlns:a16="http://schemas.microsoft.com/office/drawing/2014/main" id="{5E40F5B9-5915-4D7E-842D-E5844A3B7269}"/>
                </a:ext>
              </a:extLst>
            </p:cNvPr>
            <p:cNvSpPr/>
            <p:nvPr/>
          </p:nvSpPr>
          <p:spPr>
            <a:xfrm>
              <a:off x="4983852" y="4840923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45">
              <a:extLst>
                <a:ext uri="{FF2B5EF4-FFF2-40B4-BE49-F238E27FC236}">
                  <a16:creationId xmlns:a16="http://schemas.microsoft.com/office/drawing/2014/main" id="{6B5AC989-7854-4D43-8267-721A57AD5497}"/>
                </a:ext>
              </a:extLst>
            </p:cNvPr>
            <p:cNvSpPr/>
            <p:nvPr/>
          </p:nvSpPr>
          <p:spPr>
            <a:xfrm>
              <a:off x="4217978" y="4962619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6">
              <a:extLst>
                <a:ext uri="{FF2B5EF4-FFF2-40B4-BE49-F238E27FC236}">
                  <a16:creationId xmlns:a16="http://schemas.microsoft.com/office/drawing/2014/main" id="{348AB70D-A618-4F63-BAEF-7B1CBC645F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4665526-2B51-471E-BB43-63B06E68BAA7}"/>
              </a:ext>
            </a:extLst>
          </p:cNvPr>
          <p:cNvSpPr txBox="1"/>
          <p:nvPr/>
        </p:nvSpPr>
        <p:spPr>
          <a:xfrm>
            <a:off x="677231" y="3398431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CF7FA9C-5F00-4D5E-9C4B-AEC822F37390}"/>
              </a:ext>
            </a:extLst>
          </p:cNvPr>
          <p:cNvSpPr txBox="1"/>
          <p:nvPr/>
        </p:nvSpPr>
        <p:spPr>
          <a:xfrm>
            <a:off x="677231" y="3006050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B47209F-8826-44D5-B1F5-F8A924EF40FF}"/>
              </a:ext>
            </a:extLst>
          </p:cNvPr>
          <p:cNvSpPr txBox="1"/>
          <p:nvPr/>
        </p:nvSpPr>
        <p:spPr>
          <a:xfrm>
            <a:off x="773943" y="4896240"/>
            <a:ext cx="18814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Rectangle 62">
            <a:extLst>
              <a:ext uri="{FF2B5EF4-FFF2-40B4-BE49-F238E27FC236}">
                <a16:creationId xmlns:a16="http://schemas.microsoft.com/office/drawing/2014/main" id="{F5AC0660-C319-4A0B-BCA3-66CDA5881FD3}"/>
              </a:ext>
            </a:extLst>
          </p:cNvPr>
          <p:cNvSpPr/>
          <p:nvPr/>
        </p:nvSpPr>
        <p:spPr>
          <a:xfrm>
            <a:off x="5816767" y="5339332"/>
            <a:ext cx="2376000" cy="9000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ectangle 63">
            <a:extLst>
              <a:ext uri="{FF2B5EF4-FFF2-40B4-BE49-F238E27FC236}">
                <a16:creationId xmlns:a16="http://schemas.microsoft.com/office/drawing/2014/main" id="{224D4C86-BDC6-4168-AE9A-295F0BDA3553}"/>
              </a:ext>
            </a:extLst>
          </p:cNvPr>
          <p:cNvSpPr/>
          <p:nvPr/>
        </p:nvSpPr>
        <p:spPr>
          <a:xfrm>
            <a:off x="5491525" y="5465332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1" name="Group 65">
            <a:extLst>
              <a:ext uri="{FF2B5EF4-FFF2-40B4-BE49-F238E27FC236}">
                <a16:creationId xmlns:a16="http://schemas.microsoft.com/office/drawing/2014/main" id="{09A5DFE1-9D6E-43DD-B3F0-3AF8EE9C2120}"/>
              </a:ext>
            </a:extLst>
          </p:cNvPr>
          <p:cNvGrpSpPr/>
          <p:nvPr/>
        </p:nvGrpSpPr>
        <p:grpSpPr>
          <a:xfrm>
            <a:off x="6243290" y="5425686"/>
            <a:ext cx="1728000" cy="727292"/>
            <a:chOff x="3131840" y="2204864"/>
            <a:chExt cx="3096344" cy="727292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A225F1D-F935-4BE4-93AD-C41AAF7FD69B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075B8C6-F7D3-4471-94BA-C34CC889A2D5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124" name="Rectangle 74">
            <a:extLst>
              <a:ext uri="{FF2B5EF4-FFF2-40B4-BE49-F238E27FC236}">
                <a16:creationId xmlns:a16="http://schemas.microsoft.com/office/drawing/2014/main" id="{C2C60A13-E0F5-44B6-A0A4-358DE9E8FC45}"/>
              </a:ext>
            </a:extLst>
          </p:cNvPr>
          <p:cNvSpPr/>
          <p:nvPr/>
        </p:nvSpPr>
        <p:spPr>
          <a:xfrm>
            <a:off x="9069350" y="5339332"/>
            <a:ext cx="2376000" cy="900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Rectangle 75">
            <a:extLst>
              <a:ext uri="{FF2B5EF4-FFF2-40B4-BE49-F238E27FC236}">
                <a16:creationId xmlns:a16="http://schemas.microsoft.com/office/drawing/2014/main" id="{1A6A52EE-CA1B-4437-9899-01BF713A6FF8}"/>
              </a:ext>
            </a:extLst>
          </p:cNvPr>
          <p:cNvSpPr/>
          <p:nvPr/>
        </p:nvSpPr>
        <p:spPr>
          <a:xfrm>
            <a:off x="8744108" y="5465332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6" name="Group 76">
            <a:extLst>
              <a:ext uri="{FF2B5EF4-FFF2-40B4-BE49-F238E27FC236}">
                <a16:creationId xmlns:a16="http://schemas.microsoft.com/office/drawing/2014/main" id="{38B12AE6-3795-4CB7-A792-A44CD9371AD3}"/>
              </a:ext>
            </a:extLst>
          </p:cNvPr>
          <p:cNvGrpSpPr/>
          <p:nvPr/>
        </p:nvGrpSpPr>
        <p:grpSpPr>
          <a:xfrm>
            <a:off x="9495873" y="5425686"/>
            <a:ext cx="1728000" cy="727292"/>
            <a:chOff x="3131840" y="2204864"/>
            <a:chExt cx="3096344" cy="727292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611B9FC-D81A-4111-AD3B-9C780062933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B3278BC-A943-4B4E-B61F-1114351C8EEA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760AAE9D-6D6A-4F70-939A-BD286A951779}"/>
              </a:ext>
            </a:extLst>
          </p:cNvPr>
          <p:cNvSpPr txBox="1"/>
          <p:nvPr/>
        </p:nvSpPr>
        <p:spPr>
          <a:xfrm>
            <a:off x="677232" y="1729701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30" name="Rectangle 36">
            <a:extLst>
              <a:ext uri="{FF2B5EF4-FFF2-40B4-BE49-F238E27FC236}">
                <a16:creationId xmlns:a16="http://schemas.microsoft.com/office/drawing/2014/main" id="{FBB79BA9-C1EE-4391-A3BA-933D2FA74F2D}"/>
              </a:ext>
            </a:extLst>
          </p:cNvPr>
          <p:cNvSpPr/>
          <p:nvPr/>
        </p:nvSpPr>
        <p:spPr>
          <a:xfrm>
            <a:off x="5650932" y="5650244"/>
            <a:ext cx="335974" cy="28084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1" name="Rectangle 16">
            <a:extLst>
              <a:ext uri="{FF2B5EF4-FFF2-40B4-BE49-F238E27FC236}">
                <a16:creationId xmlns:a16="http://schemas.microsoft.com/office/drawing/2014/main" id="{E8B8FB31-E4CE-46B1-BCED-1E331623D0BA}"/>
              </a:ext>
            </a:extLst>
          </p:cNvPr>
          <p:cNvSpPr/>
          <p:nvPr/>
        </p:nvSpPr>
        <p:spPr>
          <a:xfrm>
            <a:off x="8910229" y="5674435"/>
            <a:ext cx="340070" cy="22349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6BC3A58B-4D69-4AC8-9727-AACEA4E9265B}"/>
              </a:ext>
            </a:extLst>
          </p:cNvPr>
          <p:cNvGrpSpPr/>
          <p:nvPr/>
        </p:nvGrpSpPr>
        <p:grpSpPr>
          <a:xfrm>
            <a:off x="9812630" y="2798941"/>
            <a:ext cx="514923" cy="514923"/>
            <a:chOff x="1813250" y="2081018"/>
            <a:chExt cx="616404" cy="616404"/>
          </a:xfrm>
        </p:grpSpPr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BF39A0AA-1EAF-41D6-9BDB-1BD2218F39F3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35" name="눈물 방울 134">
                <a:extLst>
                  <a:ext uri="{FF2B5EF4-FFF2-40B4-BE49-F238E27FC236}">
                    <a16:creationId xmlns:a16="http://schemas.microsoft.com/office/drawing/2014/main" id="{2934773D-4A05-49DC-887A-C90075092194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135">
                <a:extLst>
                  <a:ext uri="{FF2B5EF4-FFF2-40B4-BE49-F238E27FC236}">
                    <a16:creationId xmlns:a16="http://schemas.microsoft.com/office/drawing/2014/main" id="{6F7F24DD-8473-48B4-8ADF-368EE5CE7F7A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61F8DE6-0774-4A07-89F2-41E9D121517D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C08C7F74-736D-4A9B-93D8-7E3D138EB701}"/>
              </a:ext>
            </a:extLst>
          </p:cNvPr>
          <p:cNvGrpSpPr/>
          <p:nvPr/>
        </p:nvGrpSpPr>
        <p:grpSpPr>
          <a:xfrm>
            <a:off x="6519069" y="2736359"/>
            <a:ext cx="514923" cy="514923"/>
            <a:chOff x="3327523" y="1634051"/>
            <a:chExt cx="616404" cy="616404"/>
          </a:xfrm>
        </p:grpSpPr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67DE5F9C-BC70-40BA-9D88-F3742FF8457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40" name="눈물 방울 139">
                <a:extLst>
                  <a:ext uri="{FF2B5EF4-FFF2-40B4-BE49-F238E27FC236}">
                    <a16:creationId xmlns:a16="http://schemas.microsoft.com/office/drawing/2014/main" id="{770B93A0-A6C4-4463-BFE3-96CC5D4925C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591D67A0-6006-4024-AE54-1DF3ACA7440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300765C-5547-4DAE-A845-CA43C64823C8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065A67-EF49-4968-97E4-D8303EF6A5AF}"/>
              </a:ext>
            </a:extLst>
          </p:cNvPr>
          <p:cNvSpPr txBox="1"/>
          <p:nvPr/>
        </p:nvSpPr>
        <p:spPr>
          <a:xfrm>
            <a:off x="5184272" y="1756098"/>
            <a:ext cx="30611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23B8-69F6-43A1-99E5-A4C9C176C242}"/>
              </a:ext>
            </a:extLst>
          </p:cNvPr>
          <p:cNvSpPr txBox="1"/>
          <p:nvPr/>
        </p:nvSpPr>
        <p:spPr>
          <a:xfrm>
            <a:off x="5184272" y="1008228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9" name="그룹 93">
            <a:extLst>
              <a:ext uri="{FF2B5EF4-FFF2-40B4-BE49-F238E27FC236}">
                <a16:creationId xmlns:a16="http://schemas.microsoft.com/office/drawing/2014/main" id="{D7F7E5CA-C6CA-4D51-8ACF-2068714C0417}"/>
              </a:ext>
            </a:extLst>
          </p:cNvPr>
          <p:cNvGrpSpPr/>
          <p:nvPr/>
        </p:nvGrpSpPr>
        <p:grpSpPr>
          <a:xfrm>
            <a:off x="9295450" y="909293"/>
            <a:ext cx="2236571" cy="5039415"/>
            <a:chOff x="3944163" y="940693"/>
            <a:chExt cx="2236571" cy="50394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3EEB5E-8C66-4225-9D8E-D9A68D45288E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E17D17-93B4-41C2-A12A-3CA318F3D49E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직사각형 5">
            <a:extLst>
              <a:ext uri="{FF2B5EF4-FFF2-40B4-BE49-F238E27FC236}">
                <a16:creationId xmlns:a16="http://schemas.microsoft.com/office/drawing/2014/main" id="{4BF9F53A-C60C-4C8E-9D4B-4C3C5D0E2FED}"/>
              </a:ext>
            </a:extLst>
          </p:cNvPr>
          <p:cNvSpPr/>
          <p:nvPr/>
        </p:nvSpPr>
        <p:spPr>
          <a:xfrm>
            <a:off x="3318102" y="5407350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3" name="직사각형 6">
            <a:extLst>
              <a:ext uri="{FF2B5EF4-FFF2-40B4-BE49-F238E27FC236}">
                <a16:creationId xmlns:a16="http://schemas.microsoft.com/office/drawing/2014/main" id="{9FE1493B-C006-428D-9259-C475B210AAE6}"/>
              </a:ext>
            </a:extLst>
          </p:cNvPr>
          <p:cNvSpPr/>
          <p:nvPr/>
        </p:nvSpPr>
        <p:spPr>
          <a:xfrm>
            <a:off x="4477094" y="5975940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F4C2F1B6-BD2B-45E6-9A4B-5972291B2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869078"/>
              </p:ext>
            </p:extLst>
          </p:nvPr>
        </p:nvGraphicFramePr>
        <p:xfrm>
          <a:off x="906449" y="2225064"/>
          <a:ext cx="6220747" cy="352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entagon 5">
            <a:extLst>
              <a:ext uri="{FF2B5EF4-FFF2-40B4-BE49-F238E27FC236}">
                <a16:creationId xmlns:a16="http://schemas.microsoft.com/office/drawing/2014/main" id="{4A2AD445-ACD1-4537-8915-05C74A8BBD82}"/>
              </a:ext>
            </a:extLst>
          </p:cNvPr>
          <p:cNvSpPr/>
          <p:nvPr/>
        </p:nvSpPr>
        <p:spPr>
          <a:xfrm rot="5400000">
            <a:off x="1503954" y="2376623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1E5F0-9818-4F84-8BC0-9102964F2C80}"/>
              </a:ext>
            </a:extLst>
          </p:cNvPr>
          <p:cNvSpPr txBox="1"/>
          <p:nvPr/>
        </p:nvSpPr>
        <p:spPr>
          <a:xfrm>
            <a:off x="1539356" y="2343374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396353EB-AB44-433D-A994-8A72D50B0E5F}"/>
              </a:ext>
            </a:extLst>
          </p:cNvPr>
          <p:cNvSpPr/>
          <p:nvPr/>
        </p:nvSpPr>
        <p:spPr>
          <a:xfrm rot="5400000">
            <a:off x="5860654" y="2107472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9ACC8-ED7F-4F27-9163-AAFD97DABA80}"/>
              </a:ext>
            </a:extLst>
          </p:cNvPr>
          <p:cNvSpPr txBox="1"/>
          <p:nvPr/>
        </p:nvSpPr>
        <p:spPr>
          <a:xfrm>
            <a:off x="5896056" y="2074223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11">
            <a:extLst>
              <a:ext uri="{FF2B5EF4-FFF2-40B4-BE49-F238E27FC236}">
                <a16:creationId xmlns:a16="http://schemas.microsoft.com/office/drawing/2014/main" id="{BE771E20-32BB-4E2E-BAE9-90A88F2130DF}"/>
              </a:ext>
            </a:extLst>
          </p:cNvPr>
          <p:cNvSpPr/>
          <p:nvPr/>
        </p:nvSpPr>
        <p:spPr>
          <a:xfrm rot="16200000">
            <a:off x="4413342" y="4604233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74763-E7C4-4E5C-BAC5-8173402C17DB}"/>
              </a:ext>
            </a:extLst>
          </p:cNvPr>
          <p:cNvSpPr txBox="1"/>
          <p:nvPr/>
        </p:nvSpPr>
        <p:spPr>
          <a:xfrm>
            <a:off x="4465008" y="4818861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A3054ECF-5877-4EF3-95ED-D86B43F1FF8A}"/>
              </a:ext>
            </a:extLst>
          </p:cNvPr>
          <p:cNvGrpSpPr/>
          <p:nvPr/>
        </p:nvGrpSpPr>
        <p:grpSpPr>
          <a:xfrm>
            <a:off x="3032374" y="5842910"/>
            <a:ext cx="3165934" cy="276999"/>
            <a:chOff x="1392610" y="5787166"/>
            <a:chExt cx="3165934" cy="276999"/>
          </a:xfrm>
        </p:grpSpPr>
        <p:grpSp>
          <p:nvGrpSpPr>
            <p:cNvPr id="11" name="Group 34">
              <a:extLst>
                <a:ext uri="{FF2B5EF4-FFF2-40B4-BE49-F238E27FC236}">
                  <a16:creationId xmlns:a16="http://schemas.microsoft.com/office/drawing/2014/main" id="{D2531364-530A-460C-8871-610B566616D4}"/>
                </a:ext>
              </a:extLst>
            </p:cNvPr>
            <p:cNvGrpSpPr/>
            <p:nvPr/>
          </p:nvGrpSpPr>
          <p:grpSpPr>
            <a:xfrm>
              <a:off x="1392610" y="5787166"/>
              <a:ext cx="1038622" cy="276999"/>
              <a:chOff x="4572000" y="1295103"/>
              <a:chExt cx="1038622" cy="276999"/>
            </a:xfrm>
          </p:grpSpPr>
          <p:sp>
            <p:nvSpPr>
              <p:cNvPr id="18" name="Rectangle 35">
                <a:extLst>
                  <a:ext uri="{FF2B5EF4-FFF2-40B4-BE49-F238E27FC236}">
                    <a16:creationId xmlns:a16="http://schemas.microsoft.com/office/drawing/2014/main" id="{D8268BD3-88D2-4E16-A009-B3DBA715BCE6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4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411B66A5-3997-432B-89C4-994A21D70A90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37">
              <a:extLst>
                <a:ext uri="{FF2B5EF4-FFF2-40B4-BE49-F238E27FC236}">
                  <a16:creationId xmlns:a16="http://schemas.microsoft.com/office/drawing/2014/main" id="{6A5B890F-084A-4C72-AC43-0F9B3EA29CB3}"/>
                </a:ext>
              </a:extLst>
            </p:cNvPr>
            <p:cNvGrpSpPr/>
            <p:nvPr/>
          </p:nvGrpSpPr>
          <p:grpSpPr>
            <a:xfrm>
              <a:off x="2456266" y="5787166"/>
              <a:ext cx="1038622" cy="276999"/>
              <a:chOff x="4572000" y="1295103"/>
              <a:chExt cx="1038622" cy="276999"/>
            </a:xfrm>
          </p:grpSpPr>
          <p:sp>
            <p:nvSpPr>
              <p:cNvPr id="16" name="Rectangle 38">
                <a:extLst>
                  <a:ext uri="{FF2B5EF4-FFF2-40B4-BE49-F238E27FC236}">
                    <a16:creationId xmlns:a16="http://schemas.microsoft.com/office/drawing/2014/main" id="{7EEC956A-0231-4331-87E0-1421ABD5630C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3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89CF3B-BE3B-4A4A-9BDB-0DBCDFEA2BA7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40">
              <a:extLst>
                <a:ext uri="{FF2B5EF4-FFF2-40B4-BE49-F238E27FC236}">
                  <a16:creationId xmlns:a16="http://schemas.microsoft.com/office/drawing/2014/main" id="{F9D287F0-9C18-473A-844F-C1162F23905F}"/>
                </a:ext>
              </a:extLst>
            </p:cNvPr>
            <p:cNvGrpSpPr/>
            <p:nvPr/>
          </p:nvGrpSpPr>
          <p:grpSpPr>
            <a:xfrm>
              <a:off x="3519922" y="5787166"/>
              <a:ext cx="1038622" cy="276999"/>
              <a:chOff x="4572000" y="1295103"/>
              <a:chExt cx="1038622" cy="276999"/>
            </a:xfrm>
          </p:grpSpPr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B1ED3B0E-62C1-4CF6-9FB8-8674E8E73FB0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2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93610B-07D7-4474-82D6-615E5B24AD83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FA85302-10B5-49FE-9D35-0E3F5788AFCF}"/>
              </a:ext>
            </a:extLst>
          </p:cNvPr>
          <p:cNvSpPr txBox="1"/>
          <p:nvPr/>
        </p:nvSpPr>
        <p:spPr>
          <a:xfrm>
            <a:off x="5280151" y="4841187"/>
            <a:ext cx="14716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942B84-A34A-44AF-829D-5AD40C9B2692}"/>
              </a:ext>
            </a:extLst>
          </p:cNvPr>
          <p:cNvSpPr txBox="1"/>
          <p:nvPr/>
        </p:nvSpPr>
        <p:spPr>
          <a:xfrm>
            <a:off x="4163861" y="2027219"/>
            <a:ext cx="1635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8CF116-A718-47D8-8D7D-7EBF0605A11D}"/>
              </a:ext>
            </a:extLst>
          </p:cNvPr>
          <p:cNvSpPr txBox="1"/>
          <p:nvPr/>
        </p:nvSpPr>
        <p:spPr>
          <a:xfrm>
            <a:off x="2411689" y="2309433"/>
            <a:ext cx="1635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39271BA2-367E-4CEB-972C-E9F7E210F95F}"/>
              </a:ext>
            </a:extLst>
          </p:cNvPr>
          <p:cNvGrpSpPr/>
          <p:nvPr/>
        </p:nvGrpSpPr>
        <p:grpSpPr>
          <a:xfrm>
            <a:off x="8079894" y="1730907"/>
            <a:ext cx="3205659" cy="1116155"/>
            <a:chOff x="6479690" y="2110179"/>
            <a:chExt cx="2052751" cy="11161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005470-0410-4B5D-9B9F-66F04D615C3F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5FF39E-DC00-46B8-BB07-E3C23A9A4B2F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51">
            <a:extLst>
              <a:ext uri="{FF2B5EF4-FFF2-40B4-BE49-F238E27FC236}">
                <a16:creationId xmlns:a16="http://schemas.microsoft.com/office/drawing/2014/main" id="{1CC47F6D-5D20-4100-A098-C1B1B3E33122}"/>
              </a:ext>
            </a:extLst>
          </p:cNvPr>
          <p:cNvSpPr/>
          <p:nvPr/>
        </p:nvSpPr>
        <p:spPr>
          <a:xfrm>
            <a:off x="7349023" y="2034460"/>
            <a:ext cx="509044" cy="509044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2E1A9F-0B2F-4DD4-9CE1-75DDEC6D66A6}"/>
              </a:ext>
            </a:extLst>
          </p:cNvPr>
          <p:cNvSpPr txBox="1"/>
          <p:nvPr/>
        </p:nvSpPr>
        <p:spPr>
          <a:xfrm>
            <a:off x="7287480" y="2035067"/>
            <a:ext cx="64875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54">
            <a:extLst>
              <a:ext uri="{FF2B5EF4-FFF2-40B4-BE49-F238E27FC236}">
                <a16:creationId xmlns:a16="http://schemas.microsoft.com/office/drawing/2014/main" id="{6B374C8B-0599-4E9C-8BA0-7B65F1D8433D}"/>
              </a:ext>
            </a:extLst>
          </p:cNvPr>
          <p:cNvGrpSpPr/>
          <p:nvPr/>
        </p:nvGrpSpPr>
        <p:grpSpPr>
          <a:xfrm>
            <a:off x="8079894" y="3350016"/>
            <a:ext cx="3205659" cy="1116155"/>
            <a:chOff x="6479690" y="2110179"/>
            <a:chExt cx="2052751" cy="11161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127D6E-E628-42DA-BCE8-8A000C9A6FED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9A87F7-A283-497A-9D24-EC829D607DFC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Oval 56">
            <a:extLst>
              <a:ext uri="{FF2B5EF4-FFF2-40B4-BE49-F238E27FC236}">
                <a16:creationId xmlns:a16="http://schemas.microsoft.com/office/drawing/2014/main" id="{2C12806D-87D4-454A-8568-34E072C022F4}"/>
              </a:ext>
            </a:extLst>
          </p:cNvPr>
          <p:cNvSpPr/>
          <p:nvPr/>
        </p:nvSpPr>
        <p:spPr>
          <a:xfrm>
            <a:off x="7349023" y="3653569"/>
            <a:ext cx="509044" cy="509044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06EDD-7448-44ED-B17A-6C2453FB6805}"/>
              </a:ext>
            </a:extLst>
          </p:cNvPr>
          <p:cNvSpPr txBox="1"/>
          <p:nvPr/>
        </p:nvSpPr>
        <p:spPr>
          <a:xfrm>
            <a:off x="7287480" y="3654176"/>
            <a:ext cx="64875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61">
            <a:extLst>
              <a:ext uri="{FF2B5EF4-FFF2-40B4-BE49-F238E27FC236}">
                <a16:creationId xmlns:a16="http://schemas.microsoft.com/office/drawing/2014/main" id="{6DC07568-0778-4805-BFA6-C77AA0BAE02E}"/>
              </a:ext>
            </a:extLst>
          </p:cNvPr>
          <p:cNvGrpSpPr/>
          <p:nvPr/>
        </p:nvGrpSpPr>
        <p:grpSpPr>
          <a:xfrm>
            <a:off x="8079894" y="4969125"/>
            <a:ext cx="3205659" cy="1116155"/>
            <a:chOff x="6479690" y="2110179"/>
            <a:chExt cx="2052751" cy="11161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CEE281-370A-4B55-8F13-4D3EBA09F3C1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8CC730-4EE3-46C3-97F9-41B7B2DBF698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Oval 63">
            <a:extLst>
              <a:ext uri="{FF2B5EF4-FFF2-40B4-BE49-F238E27FC236}">
                <a16:creationId xmlns:a16="http://schemas.microsoft.com/office/drawing/2014/main" id="{DAB78F9A-090A-4696-810C-7D7066DAD347}"/>
              </a:ext>
            </a:extLst>
          </p:cNvPr>
          <p:cNvSpPr/>
          <p:nvPr/>
        </p:nvSpPr>
        <p:spPr>
          <a:xfrm>
            <a:off x="7349023" y="5272678"/>
            <a:ext cx="509044" cy="509044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690BE1-9C32-4673-9722-B8767E5C746A}"/>
              </a:ext>
            </a:extLst>
          </p:cNvPr>
          <p:cNvSpPr txBox="1"/>
          <p:nvPr/>
        </p:nvSpPr>
        <p:spPr>
          <a:xfrm>
            <a:off x="7287480" y="5273285"/>
            <a:ext cx="64875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Block Arc 4">
            <a:extLst>
              <a:ext uri="{FF2B5EF4-FFF2-40B4-BE49-F238E27FC236}">
                <a16:creationId xmlns:a16="http://schemas.microsoft.com/office/drawing/2014/main" id="{C612D781-F9C6-4CF3-BAA7-74B2BA2A7725}"/>
              </a:ext>
            </a:extLst>
          </p:cNvPr>
          <p:cNvSpPr/>
          <p:nvPr/>
        </p:nvSpPr>
        <p:spPr>
          <a:xfrm>
            <a:off x="1854740" y="1923830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lock Arc 6">
            <a:extLst>
              <a:ext uri="{FF2B5EF4-FFF2-40B4-BE49-F238E27FC236}">
                <a16:creationId xmlns:a16="http://schemas.microsoft.com/office/drawing/2014/main" id="{E4FBE6D1-C93F-4652-A4EA-C16D37C3FA10}"/>
              </a:ext>
            </a:extLst>
          </p:cNvPr>
          <p:cNvSpPr/>
          <p:nvPr/>
        </p:nvSpPr>
        <p:spPr>
          <a:xfrm>
            <a:off x="3835940" y="1923830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lock Arc 9">
            <a:extLst>
              <a:ext uri="{FF2B5EF4-FFF2-40B4-BE49-F238E27FC236}">
                <a16:creationId xmlns:a16="http://schemas.microsoft.com/office/drawing/2014/main" id="{8DE59A13-2F93-45B5-8787-21AC70FB95BC}"/>
              </a:ext>
            </a:extLst>
          </p:cNvPr>
          <p:cNvSpPr/>
          <p:nvPr/>
        </p:nvSpPr>
        <p:spPr>
          <a:xfrm>
            <a:off x="5826868" y="1923830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F17AE4DB-8005-4D4F-AE98-0757275D15A8}"/>
              </a:ext>
            </a:extLst>
          </p:cNvPr>
          <p:cNvSpPr/>
          <p:nvPr/>
        </p:nvSpPr>
        <p:spPr>
          <a:xfrm>
            <a:off x="7808068" y="1923830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Block Arc 1">
            <a:extLst>
              <a:ext uri="{FF2B5EF4-FFF2-40B4-BE49-F238E27FC236}">
                <a16:creationId xmlns:a16="http://schemas.microsoft.com/office/drawing/2014/main" id="{607CB735-B177-4C28-AA08-9F768A60B37C}"/>
              </a:ext>
            </a:extLst>
          </p:cNvPr>
          <p:cNvSpPr/>
          <p:nvPr/>
        </p:nvSpPr>
        <p:spPr>
          <a:xfrm>
            <a:off x="1854740" y="1923830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lock Arc 7">
            <a:extLst>
              <a:ext uri="{FF2B5EF4-FFF2-40B4-BE49-F238E27FC236}">
                <a16:creationId xmlns:a16="http://schemas.microsoft.com/office/drawing/2014/main" id="{1821BC58-0476-416B-8DBD-49073DAB6AA0}"/>
              </a:ext>
            </a:extLst>
          </p:cNvPr>
          <p:cNvSpPr/>
          <p:nvPr/>
        </p:nvSpPr>
        <p:spPr>
          <a:xfrm>
            <a:off x="3835940" y="1923830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Block Arc 8">
            <a:extLst>
              <a:ext uri="{FF2B5EF4-FFF2-40B4-BE49-F238E27FC236}">
                <a16:creationId xmlns:a16="http://schemas.microsoft.com/office/drawing/2014/main" id="{14733332-0377-464B-9144-0271FD4DA9CE}"/>
              </a:ext>
            </a:extLst>
          </p:cNvPr>
          <p:cNvSpPr/>
          <p:nvPr/>
        </p:nvSpPr>
        <p:spPr>
          <a:xfrm>
            <a:off x="5826868" y="1923830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Block Arc 11">
            <a:extLst>
              <a:ext uri="{FF2B5EF4-FFF2-40B4-BE49-F238E27FC236}">
                <a16:creationId xmlns:a16="http://schemas.microsoft.com/office/drawing/2014/main" id="{799F9D03-8736-4FFB-8DC3-B805EAC8FCD6}"/>
              </a:ext>
            </a:extLst>
          </p:cNvPr>
          <p:cNvSpPr/>
          <p:nvPr/>
        </p:nvSpPr>
        <p:spPr>
          <a:xfrm>
            <a:off x="7808068" y="1923830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자유형: 도형 54">
            <a:extLst>
              <a:ext uri="{FF2B5EF4-FFF2-40B4-BE49-F238E27FC236}">
                <a16:creationId xmlns:a16="http://schemas.microsoft.com/office/drawing/2014/main" id="{AC135C04-CCEB-47CC-B5E4-3A8EDC9F6180}"/>
              </a:ext>
            </a:extLst>
          </p:cNvPr>
          <p:cNvSpPr>
            <a:spLocks noChangeAspect="1"/>
          </p:cNvSpPr>
          <p:nvPr/>
        </p:nvSpPr>
        <p:spPr>
          <a:xfrm>
            <a:off x="8917883" y="2905580"/>
            <a:ext cx="349423" cy="565692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5" name="Block Arc 5">
            <a:extLst>
              <a:ext uri="{FF2B5EF4-FFF2-40B4-BE49-F238E27FC236}">
                <a16:creationId xmlns:a16="http://schemas.microsoft.com/office/drawing/2014/main" id="{4A0A7B25-96B8-423D-9497-66398CA4437D}"/>
              </a:ext>
            </a:extLst>
          </p:cNvPr>
          <p:cNvSpPr>
            <a:spLocks noChangeAspect="1"/>
          </p:cNvSpPr>
          <p:nvPr/>
        </p:nvSpPr>
        <p:spPr>
          <a:xfrm rot="10800000">
            <a:off x="4867689" y="2927961"/>
            <a:ext cx="524587" cy="56569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6" name="자유형: 도형 62">
            <a:extLst>
              <a:ext uri="{FF2B5EF4-FFF2-40B4-BE49-F238E27FC236}">
                <a16:creationId xmlns:a16="http://schemas.microsoft.com/office/drawing/2014/main" id="{5A414D4C-E213-4FFB-8883-DB4555099588}"/>
              </a:ext>
            </a:extLst>
          </p:cNvPr>
          <p:cNvSpPr>
            <a:spLocks noChangeAspect="1"/>
          </p:cNvSpPr>
          <p:nvPr/>
        </p:nvSpPr>
        <p:spPr>
          <a:xfrm>
            <a:off x="2805701" y="2960154"/>
            <a:ext cx="565692" cy="501306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Freeform: Shape 16">
            <a:extLst>
              <a:ext uri="{FF2B5EF4-FFF2-40B4-BE49-F238E27FC236}">
                <a16:creationId xmlns:a16="http://schemas.microsoft.com/office/drawing/2014/main" id="{A77D8F07-7872-4B9B-987B-73078ABB6A83}"/>
              </a:ext>
            </a:extLst>
          </p:cNvPr>
          <p:cNvSpPr/>
          <p:nvPr/>
        </p:nvSpPr>
        <p:spPr>
          <a:xfrm>
            <a:off x="6879209" y="2943320"/>
            <a:ext cx="498798" cy="590127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8BDC41-7C9B-4862-932D-D662FADC20F3}"/>
              </a:ext>
            </a:extLst>
          </p:cNvPr>
          <p:cNvSpPr txBox="1">
            <a:spLocks noChangeAspect="1"/>
          </p:cNvSpPr>
          <p:nvPr/>
        </p:nvSpPr>
        <p:spPr>
          <a:xfrm>
            <a:off x="2198452" y="2224192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49" name="Group 33">
            <a:extLst>
              <a:ext uri="{FF2B5EF4-FFF2-40B4-BE49-F238E27FC236}">
                <a16:creationId xmlns:a16="http://schemas.microsoft.com/office/drawing/2014/main" id="{9ABB93F7-E6B3-46C8-94E5-CC7209108053}"/>
              </a:ext>
            </a:extLst>
          </p:cNvPr>
          <p:cNvGrpSpPr/>
          <p:nvPr/>
        </p:nvGrpSpPr>
        <p:grpSpPr>
          <a:xfrm>
            <a:off x="984232" y="5023843"/>
            <a:ext cx="2087997" cy="1107996"/>
            <a:chOff x="6210999" y="1433695"/>
            <a:chExt cx="1457346" cy="7882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9119C13-EC71-461A-B8C9-36C1F91F550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4E269C-3C09-4899-A771-BBDCE4DF96AD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2" name="Group 36">
            <a:extLst>
              <a:ext uri="{FF2B5EF4-FFF2-40B4-BE49-F238E27FC236}">
                <a16:creationId xmlns:a16="http://schemas.microsoft.com/office/drawing/2014/main" id="{952D387B-8351-416E-B3DE-E10A2074E1A8}"/>
              </a:ext>
            </a:extLst>
          </p:cNvPr>
          <p:cNvGrpSpPr/>
          <p:nvPr/>
        </p:nvGrpSpPr>
        <p:grpSpPr>
          <a:xfrm>
            <a:off x="3702051" y="5023843"/>
            <a:ext cx="2087997" cy="1107996"/>
            <a:chOff x="6210999" y="1433695"/>
            <a:chExt cx="1457346" cy="78825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5ABB3BC-09E4-442F-98FA-DB831EE7077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D900D9-F166-43BE-A23A-248196270B34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5" name="Group 39">
            <a:extLst>
              <a:ext uri="{FF2B5EF4-FFF2-40B4-BE49-F238E27FC236}">
                <a16:creationId xmlns:a16="http://schemas.microsoft.com/office/drawing/2014/main" id="{4C486F89-1708-4F14-8D3F-308F643F1F5D}"/>
              </a:ext>
            </a:extLst>
          </p:cNvPr>
          <p:cNvGrpSpPr/>
          <p:nvPr/>
        </p:nvGrpSpPr>
        <p:grpSpPr>
          <a:xfrm>
            <a:off x="6419870" y="5023843"/>
            <a:ext cx="2087997" cy="1107996"/>
            <a:chOff x="6210999" y="1433695"/>
            <a:chExt cx="1457346" cy="78825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56AB384-C8B3-47FA-AE23-18F82F17C60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70CD4EC-00B1-49BA-8FDB-3EB5909EFA34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8" name="Group 42">
            <a:extLst>
              <a:ext uri="{FF2B5EF4-FFF2-40B4-BE49-F238E27FC236}">
                <a16:creationId xmlns:a16="http://schemas.microsoft.com/office/drawing/2014/main" id="{B83C04E3-58BC-4810-B8AE-276C2C8B0DDB}"/>
              </a:ext>
            </a:extLst>
          </p:cNvPr>
          <p:cNvGrpSpPr/>
          <p:nvPr/>
        </p:nvGrpSpPr>
        <p:grpSpPr>
          <a:xfrm>
            <a:off x="9137690" y="5023843"/>
            <a:ext cx="2087997" cy="1107996"/>
            <a:chOff x="6210999" y="1433695"/>
            <a:chExt cx="1457346" cy="78825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9DF152-6A5E-4B95-BCE7-7A0B10FAC3F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28F29A-0960-4297-BC81-F71462748733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FE84512-98BC-4A5A-BD7F-CF64EDB931F0}"/>
              </a:ext>
            </a:extLst>
          </p:cNvPr>
          <p:cNvSpPr txBox="1">
            <a:spLocks noChangeAspect="1"/>
          </p:cNvSpPr>
          <p:nvPr/>
        </p:nvSpPr>
        <p:spPr>
          <a:xfrm rot="10800000">
            <a:off x="4215582" y="2323983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5C7D3C-43AE-4174-A76A-827E393CFE26}"/>
              </a:ext>
            </a:extLst>
          </p:cNvPr>
          <p:cNvSpPr txBox="1">
            <a:spLocks noChangeAspect="1"/>
          </p:cNvSpPr>
          <p:nvPr/>
        </p:nvSpPr>
        <p:spPr>
          <a:xfrm>
            <a:off x="6206160" y="2250329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13776F4-CB79-4CF9-B590-25280B8AD460}"/>
              </a:ext>
            </a:extLst>
          </p:cNvPr>
          <p:cNvSpPr txBox="1">
            <a:spLocks noChangeAspect="1"/>
          </p:cNvSpPr>
          <p:nvPr/>
        </p:nvSpPr>
        <p:spPr>
          <a:xfrm rot="10800000">
            <a:off x="8223290" y="2350120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AA0A67-F37F-441E-BC50-2CEA7CA946C6}"/>
              </a:ext>
            </a:extLst>
          </p:cNvPr>
          <p:cNvSpPr txBox="1"/>
          <p:nvPr/>
        </p:nvSpPr>
        <p:spPr>
          <a:xfrm>
            <a:off x="7800998" y="450587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0F9B8-9359-4AE7-919E-B7046A9FB87A}"/>
              </a:ext>
            </a:extLst>
          </p:cNvPr>
          <p:cNvSpPr txBox="1"/>
          <p:nvPr/>
        </p:nvSpPr>
        <p:spPr>
          <a:xfrm>
            <a:off x="6923315" y="1466345"/>
            <a:ext cx="4446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49868-A56E-459A-AA55-EEFDEF462F9C}"/>
              </a:ext>
            </a:extLst>
          </p:cNvPr>
          <p:cNvSpPr txBox="1"/>
          <p:nvPr/>
        </p:nvSpPr>
        <p:spPr>
          <a:xfrm>
            <a:off x="6646985" y="844023"/>
            <a:ext cx="47224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C61BB-4FDC-4C0D-8814-AE6E31CCA6A8}"/>
              </a:ext>
            </a:extLst>
          </p:cNvPr>
          <p:cNvSpPr txBox="1"/>
          <p:nvPr/>
        </p:nvSpPr>
        <p:spPr>
          <a:xfrm>
            <a:off x="6923315" y="2227331"/>
            <a:ext cx="44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C16BB6A-D8CC-4011-9C7D-C96CDE3FE6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74F631BD-C4FC-4278-9DE6-DE8813D4F369}"/>
              </a:ext>
            </a:extLst>
          </p:cNvPr>
          <p:cNvSpPr/>
          <p:nvPr/>
        </p:nvSpPr>
        <p:spPr>
          <a:xfrm>
            <a:off x="6107072" y="1868331"/>
            <a:ext cx="5220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8A0F72A-9E98-41A6-8AB1-04CC794035C0}"/>
              </a:ext>
            </a:extLst>
          </p:cNvPr>
          <p:cNvSpPr/>
          <p:nvPr/>
        </p:nvSpPr>
        <p:spPr>
          <a:xfrm>
            <a:off x="875489" y="2552331"/>
            <a:ext cx="5220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9E84123-0AE7-47FD-85FC-36ED620E81EE}"/>
              </a:ext>
            </a:extLst>
          </p:cNvPr>
          <p:cNvSpPr/>
          <p:nvPr/>
        </p:nvSpPr>
        <p:spPr>
          <a:xfrm>
            <a:off x="6107072" y="3236331"/>
            <a:ext cx="5220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5C599371-5775-4AC0-BD90-24443D993E7E}"/>
              </a:ext>
            </a:extLst>
          </p:cNvPr>
          <p:cNvSpPr/>
          <p:nvPr/>
        </p:nvSpPr>
        <p:spPr>
          <a:xfrm>
            <a:off x="875489" y="3920331"/>
            <a:ext cx="5220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6907E262-A8B9-438D-A8FF-2A3FD3F619E8}"/>
              </a:ext>
            </a:extLst>
          </p:cNvPr>
          <p:cNvGrpSpPr/>
          <p:nvPr/>
        </p:nvGrpSpPr>
        <p:grpSpPr>
          <a:xfrm>
            <a:off x="4778450" y="1892576"/>
            <a:ext cx="2700000" cy="2700000"/>
            <a:chOff x="7794000" y="1096324"/>
            <a:chExt cx="2700000" cy="2700000"/>
          </a:xfrm>
        </p:grpSpPr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5953DC09-13F7-4504-98DA-AA0B9A12F8AB}"/>
                </a:ext>
              </a:extLst>
            </p:cNvPr>
            <p:cNvSpPr/>
            <p:nvPr/>
          </p:nvSpPr>
          <p:spPr>
            <a:xfrm>
              <a:off x="7794281" y="1756756"/>
              <a:ext cx="2699438" cy="684000"/>
            </a:xfrm>
            <a:custGeom>
              <a:avLst/>
              <a:gdLst/>
              <a:ahLst/>
              <a:cxnLst/>
              <a:rect l="l" t="t" r="r" b="b"/>
              <a:pathLst>
                <a:path w="2699438" h="684000">
                  <a:moveTo>
                    <a:pt x="190650" y="0"/>
                  </a:moveTo>
                  <a:lnTo>
                    <a:pt x="2508788" y="0"/>
                  </a:lnTo>
                  <a:cubicBezTo>
                    <a:pt x="2629645" y="199728"/>
                    <a:pt x="2698697" y="433837"/>
                    <a:pt x="2699438" y="684000"/>
                  </a:cubicBezTo>
                  <a:lnTo>
                    <a:pt x="0" y="684000"/>
                  </a:lnTo>
                  <a:cubicBezTo>
                    <a:pt x="741" y="433837"/>
                    <a:pt x="69793" y="199728"/>
                    <a:pt x="190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7D06F1A0-3C16-457F-BD47-6C4F58D6C8BD}"/>
                </a:ext>
              </a:extLst>
            </p:cNvPr>
            <p:cNvSpPr/>
            <p:nvPr/>
          </p:nvSpPr>
          <p:spPr>
            <a:xfrm>
              <a:off x="7794000" y="2440756"/>
              <a:ext cx="2700000" cy="684000"/>
            </a:xfrm>
            <a:custGeom>
              <a:avLst/>
              <a:gdLst/>
              <a:ahLst/>
              <a:cxnLst/>
              <a:rect l="l" t="t" r="r" b="b"/>
              <a:pathLst>
                <a:path w="2700000" h="684000">
                  <a:moveTo>
                    <a:pt x="281" y="0"/>
                  </a:moveTo>
                  <a:lnTo>
                    <a:pt x="2699719" y="0"/>
                  </a:lnTo>
                  <a:cubicBezTo>
                    <a:pt x="2699996" y="1855"/>
                    <a:pt x="2700000" y="3711"/>
                    <a:pt x="2700000" y="5568"/>
                  </a:cubicBezTo>
                  <a:cubicBezTo>
                    <a:pt x="2700000" y="253162"/>
                    <a:pt x="2633347" y="485188"/>
                    <a:pt x="2515834" y="684000"/>
                  </a:cubicBezTo>
                  <a:lnTo>
                    <a:pt x="184166" y="684000"/>
                  </a:lnTo>
                  <a:cubicBezTo>
                    <a:pt x="66654" y="485188"/>
                    <a:pt x="0" y="253162"/>
                    <a:pt x="0" y="5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6B58CF95-C9C9-4D14-84DD-58BC8CBE0CD7}"/>
                </a:ext>
              </a:extLst>
            </p:cNvPr>
            <p:cNvSpPr/>
            <p:nvPr/>
          </p:nvSpPr>
          <p:spPr>
            <a:xfrm>
              <a:off x="7978166" y="3124756"/>
              <a:ext cx="2331668" cy="671568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18">
              <a:extLst>
                <a:ext uri="{FF2B5EF4-FFF2-40B4-BE49-F238E27FC236}">
                  <a16:creationId xmlns:a16="http://schemas.microsoft.com/office/drawing/2014/main" id="{EA8552C8-8E2A-47B3-850D-CA67E921835E}"/>
                </a:ext>
              </a:extLst>
            </p:cNvPr>
            <p:cNvSpPr/>
            <p:nvPr/>
          </p:nvSpPr>
          <p:spPr>
            <a:xfrm>
              <a:off x="7984931" y="1096324"/>
              <a:ext cx="2318138" cy="660432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3" name="Group 11">
            <a:extLst>
              <a:ext uri="{FF2B5EF4-FFF2-40B4-BE49-F238E27FC236}">
                <a16:creationId xmlns:a16="http://schemas.microsoft.com/office/drawing/2014/main" id="{3A690E7C-628C-4C9E-AF7A-FA7C94DF7643}"/>
              </a:ext>
            </a:extLst>
          </p:cNvPr>
          <p:cNvGrpSpPr/>
          <p:nvPr/>
        </p:nvGrpSpPr>
        <p:grpSpPr>
          <a:xfrm>
            <a:off x="7763321" y="1860133"/>
            <a:ext cx="3423488" cy="678692"/>
            <a:chOff x="803640" y="3362835"/>
            <a:chExt cx="2059657" cy="67869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859A4E-50D0-4FB6-960E-C405003A349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21D992-3BD0-4776-95B7-49AE650B1F3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AB7D1A41-2C84-4381-9463-E84ECBF73E7D}"/>
              </a:ext>
            </a:extLst>
          </p:cNvPr>
          <p:cNvGrpSpPr/>
          <p:nvPr/>
        </p:nvGrpSpPr>
        <p:grpSpPr>
          <a:xfrm>
            <a:off x="7763321" y="3218621"/>
            <a:ext cx="3423488" cy="678692"/>
            <a:chOff x="803640" y="3362835"/>
            <a:chExt cx="2059657" cy="67869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F3122F-3E78-4D3B-9C71-DF7DD170FEA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DCAA31-9941-4172-9BA3-32194EE0275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B1A4A8FB-1F9E-4284-B42C-8CAFB2C9BFCE}"/>
              </a:ext>
            </a:extLst>
          </p:cNvPr>
          <p:cNvGrpSpPr/>
          <p:nvPr/>
        </p:nvGrpSpPr>
        <p:grpSpPr>
          <a:xfrm>
            <a:off x="1070045" y="3896174"/>
            <a:ext cx="3473288" cy="678692"/>
            <a:chOff x="803640" y="3362835"/>
            <a:chExt cx="2059657" cy="67869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2E9C29-FC9A-4375-A7DC-BFF22269905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F8355A-15FB-4BA9-9CAC-A4E94A2785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0">
            <a:extLst>
              <a:ext uri="{FF2B5EF4-FFF2-40B4-BE49-F238E27FC236}">
                <a16:creationId xmlns:a16="http://schemas.microsoft.com/office/drawing/2014/main" id="{2FD40D94-DED0-4BCB-9FEE-B3BBD3FBC9C4}"/>
              </a:ext>
            </a:extLst>
          </p:cNvPr>
          <p:cNvGrpSpPr/>
          <p:nvPr/>
        </p:nvGrpSpPr>
        <p:grpSpPr>
          <a:xfrm>
            <a:off x="1033461" y="2540606"/>
            <a:ext cx="3473288" cy="678692"/>
            <a:chOff x="803640" y="3362835"/>
            <a:chExt cx="2059657" cy="67869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C76805-F127-43B6-B381-840EB3681E6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2C6A2E-145E-4C05-8383-3937D686B31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3">
            <a:extLst>
              <a:ext uri="{FF2B5EF4-FFF2-40B4-BE49-F238E27FC236}">
                <a16:creationId xmlns:a16="http://schemas.microsoft.com/office/drawing/2014/main" id="{8C92A365-9946-4E11-B970-4FBBE4E6408E}"/>
              </a:ext>
            </a:extLst>
          </p:cNvPr>
          <p:cNvGrpSpPr/>
          <p:nvPr/>
        </p:nvGrpSpPr>
        <p:grpSpPr>
          <a:xfrm>
            <a:off x="875490" y="5373954"/>
            <a:ext cx="6138154" cy="863358"/>
            <a:chOff x="803640" y="3362835"/>
            <a:chExt cx="2059657" cy="86335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06476E6-AFCF-47A1-9326-3C82245BC0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25673C7-D2ED-40DB-AD18-B0019845050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48" name="Isosceles Triangle 51">
            <a:extLst>
              <a:ext uri="{FF2B5EF4-FFF2-40B4-BE49-F238E27FC236}">
                <a16:creationId xmlns:a16="http://schemas.microsoft.com/office/drawing/2014/main" id="{691FC6E3-3DD6-4364-9EDA-92B54EC5E8C6}"/>
              </a:ext>
            </a:extLst>
          </p:cNvPr>
          <p:cNvSpPr/>
          <p:nvPr/>
        </p:nvSpPr>
        <p:spPr>
          <a:xfrm>
            <a:off x="5939662" y="345335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02961BC0-A105-4E96-B5BA-F2F0E97A9461}"/>
              </a:ext>
            </a:extLst>
          </p:cNvPr>
          <p:cNvSpPr/>
          <p:nvPr/>
        </p:nvSpPr>
        <p:spPr>
          <a:xfrm>
            <a:off x="5950193" y="4089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B37E85B4-3F0A-4CC0-935C-9892B6583919}"/>
              </a:ext>
            </a:extLst>
          </p:cNvPr>
          <p:cNvSpPr/>
          <p:nvPr/>
        </p:nvSpPr>
        <p:spPr>
          <a:xfrm flipH="1">
            <a:off x="5901114" y="20354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 Same Side Corner Rectangle 36">
            <a:extLst>
              <a:ext uri="{FF2B5EF4-FFF2-40B4-BE49-F238E27FC236}">
                <a16:creationId xmlns:a16="http://schemas.microsoft.com/office/drawing/2014/main" id="{653FB111-A413-44E3-9D12-710DE672E146}"/>
              </a:ext>
            </a:extLst>
          </p:cNvPr>
          <p:cNvSpPr>
            <a:spLocks noChangeAspect="1"/>
          </p:cNvSpPr>
          <p:nvPr/>
        </p:nvSpPr>
        <p:spPr>
          <a:xfrm>
            <a:off x="5897489" y="27281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2" name="Group 96">
            <a:extLst>
              <a:ext uri="{FF2B5EF4-FFF2-40B4-BE49-F238E27FC236}">
                <a16:creationId xmlns:a16="http://schemas.microsoft.com/office/drawing/2014/main" id="{1F43C698-22F6-4E3C-9CD9-6D8237B31F9A}"/>
              </a:ext>
            </a:extLst>
          </p:cNvPr>
          <p:cNvGrpSpPr/>
          <p:nvPr/>
        </p:nvGrpSpPr>
        <p:grpSpPr>
          <a:xfrm rot="18845456">
            <a:off x="5567034" y="1282358"/>
            <a:ext cx="3081143" cy="5828665"/>
            <a:chOff x="10517201" y="501376"/>
            <a:chExt cx="3068596" cy="5804929"/>
          </a:xfrm>
        </p:grpSpPr>
        <p:sp>
          <p:nvSpPr>
            <p:cNvPr id="53" name="Rectangle: Rounded Corners 97">
              <a:extLst>
                <a:ext uri="{FF2B5EF4-FFF2-40B4-BE49-F238E27FC236}">
                  <a16:creationId xmlns:a16="http://schemas.microsoft.com/office/drawing/2014/main" id="{6A5D5B18-FCD1-425C-8AA1-46DA21A8D79C}"/>
                </a:ext>
              </a:extLst>
            </p:cNvPr>
            <p:cNvSpPr/>
            <p:nvPr/>
          </p:nvSpPr>
          <p:spPr>
            <a:xfrm>
              <a:off x="11692718" y="3541399"/>
              <a:ext cx="717563" cy="264384"/>
            </a:xfrm>
            <a:prstGeom prst="roundRect">
              <a:avLst>
                <a:gd name="adj" fmla="val 50000"/>
              </a:avLst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ectangle 98">
              <a:extLst>
                <a:ext uri="{FF2B5EF4-FFF2-40B4-BE49-F238E27FC236}">
                  <a16:creationId xmlns:a16="http://schemas.microsoft.com/office/drawing/2014/main" id="{D2ED8E5D-E6BF-4947-9F6A-2967CE794C02}"/>
                </a:ext>
              </a:extLst>
            </p:cNvPr>
            <p:cNvSpPr/>
            <p:nvPr/>
          </p:nvSpPr>
          <p:spPr>
            <a:xfrm>
              <a:off x="11856946" y="3805783"/>
              <a:ext cx="389106" cy="114548"/>
            </a:xfrm>
            <a:prstGeom prst="rect">
              <a:avLst/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Rectangle 99">
              <a:extLst>
                <a:ext uri="{FF2B5EF4-FFF2-40B4-BE49-F238E27FC236}">
                  <a16:creationId xmlns:a16="http://schemas.microsoft.com/office/drawing/2014/main" id="{27BB2FE8-CDD3-455D-A288-DE56329B3722}"/>
                </a:ext>
              </a:extLst>
            </p:cNvPr>
            <p:cNvSpPr/>
            <p:nvPr/>
          </p:nvSpPr>
          <p:spPr>
            <a:xfrm>
              <a:off x="11737034" y="3920331"/>
              <a:ext cx="628930" cy="2121590"/>
            </a:xfrm>
            <a:prstGeom prst="rect">
              <a:avLst/>
            </a:prstGeom>
            <a:gradFill>
              <a:gsLst>
                <a:gs pos="64000">
                  <a:schemeClr val="bg1">
                    <a:lumMod val="8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100">
              <a:extLst>
                <a:ext uri="{FF2B5EF4-FFF2-40B4-BE49-F238E27FC236}">
                  <a16:creationId xmlns:a16="http://schemas.microsoft.com/office/drawing/2014/main" id="{7DE8EED8-0582-4F77-91AF-07D8891E2554}"/>
                </a:ext>
              </a:extLst>
            </p:cNvPr>
            <p:cNvSpPr/>
            <p:nvPr/>
          </p:nvSpPr>
          <p:spPr>
            <a:xfrm>
              <a:off x="11628916" y="6041921"/>
              <a:ext cx="845166" cy="264384"/>
            </a:xfrm>
            <a:prstGeom prst="roundRect">
              <a:avLst>
                <a:gd name="adj" fmla="val 50000"/>
              </a:avLst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Circle: Hollow 101">
              <a:extLst>
                <a:ext uri="{FF2B5EF4-FFF2-40B4-BE49-F238E27FC236}">
                  <a16:creationId xmlns:a16="http://schemas.microsoft.com/office/drawing/2014/main" id="{8DB01FE6-B863-489F-84CD-2D546C5F74A2}"/>
                </a:ext>
              </a:extLst>
            </p:cNvPr>
            <p:cNvSpPr/>
            <p:nvPr/>
          </p:nvSpPr>
          <p:spPr>
            <a:xfrm>
              <a:off x="10517201" y="501376"/>
              <a:ext cx="3068596" cy="3068596"/>
            </a:xfrm>
            <a:prstGeom prst="donut">
              <a:avLst>
                <a:gd name="adj" fmla="val 6176"/>
              </a:avLst>
            </a:prstGeom>
            <a:gradFill flip="none" rotWithShape="1">
              <a:gsLst>
                <a:gs pos="78000">
                  <a:schemeClr val="accent6"/>
                </a:gs>
                <a:gs pos="61000">
                  <a:schemeClr val="accent6">
                    <a:lumMod val="75000"/>
                    <a:lumOff val="25000"/>
                  </a:schemeClr>
                </a:gs>
                <a:gs pos="67000">
                  <a:schemeClr val="accent6">
                    <a:lumMod val="10000"/>
                    <a:lumOff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5C4187DF-7D4F-4E49-B48F-E833DF3B9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502870"/>
              </p:ext>
            </p:extLst>
          </p:nvPr>
        </p:nvGraphicFramePr>
        <p:xfrm>
          <a:off x="937322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70C4559F-E850-4CAF-B657-613FE674C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999572"/>
              </p:ext>
            </p:extLst>
          </p:nvPr>
        </p:nvGraphicFramePr>
        <p:xfrm>
          <a:off x="3631639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CC6E7811-29B5-4E47-983E-E9B9CAC0B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417012"/>
              </p:ext>
            </p:extLst>
          </p:nvPr>
        </p:nvGraphicFramePr>
        <p:xfrm>
          <a:off x="6325956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4A1DC6F0-535D-43EB-B96F-A0BFAD529B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999775"/>
              </p:ext>
            </p:extLst>
          </p:nvPr>
        </p:nvGraphicFramePr>
        <p:xfrm>
          <a:off x="9020272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E695CAA3-47CA-46B8-BFB0-7AD9662D8299}"/>
              </a:ext>
            </a:extLst>
          </p:cNvPr>
          <p:cNvSpPr txBox="1"/>
          <p:nvPr/>
        </p:nvSpPr>
        <p:spPr>
          <a:xfrm>
            <a:off x="7434644" y="4883782"/>
            <a:ext cx="4023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73219C-BD95-42D3-B258-3C6D89518AB6}"/>
              </a:ext>
            </a:extLst>
          </p:cNvPr>
          <p:cNvSpPr txBox="1"/>
          <p:nvPr/>
        </p:nvSpPr>
        <p:spPr>
          <a:xfrm>
            <a:off x="8396982" y="1242324"/>
            <a:ext cx="30611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906FB5-24C5-4093-B28C-CD4D0B544247}"/>
              </a:ext>
            </a:extLst>
          </p:cNvPr>
          <p:cNvSpPr txBox="1"/>
          <p:nvPr/>
        </p:nvSpPr>
        <p:spPr>
          <a:xfrm>
            <a:off x="8396981" y="496891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310E6E-8822-47C9-8345-454BEBD29A70}"/>
              </a:ext>
            </a:extLst>
          </p:cNvPr>
          <p:cNvSpPr txBox="1"/>
          <p:nvPr/>
        </p:nvSpPr>
        <p:spPr>
          <a:xfrm>
            <a:off x="544863" y="4299007"/>
            <a:ext cx="308812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06770" y="599011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5" name="Freeform: Shape 161">
            <a:extLst>
              <a:ext uri="{FF2B5EF4-FFF2-40B4-BE49-F238E27FC236}">
                <a16:creationId xmlns:a16="http://schemas.microsoft.com/office/drawing/2014/main" id="{4930F066-007D-46B1-B807-5DA97F7BFD71}"/>
              </a:ext>
            </a:extLst>
          </p:cNvPr>
          <p:cNvSpPr/>
          <p:nvPr/>
        </p:nvSpPr>
        <p:spPr>
          <a:xfrm>
            <a:off x="4609797" y="2420505"/>
            <a:ext cx="1152781" cy="1152782"/>
          </a:xfrm>
          <a:custGeom>
            <a:avLst/>
            <a:gdLst>
              <a:gd name="connsiteX0" fmla="*/ 0 w 590237"/>
              <a:gd name="connsiteY0" fmla="*/ 368438 h 590237"/>
              <a:gd name="connsiteX1" fmla="*/ 0 w 590237"/>
              <a:gd name="connsiteY1" fmla="*/ 168882 h 590237"/>
              <a:gd name="connsiteX2" fmla="*/ 21080 w 590237"/>
              <a:gd name="connsiteY2" fmla="*/ 147099 h 590237"/>
              <a:gd name="connsiteX3" fmla="*/ 136317 w 590237"/>
              <a:gd name="connsiteY3" fmla="*/ 147802 h 590237"/>
              <a:gd name="connsiteX4" fmla="*/ 167234 w 590237"/>
              <a:gd name="connsiteY4" fmla="*/ 139370 h 590237"/>
              <a:gd name="connsiteX5" fmla="*/ 167936 w 590237"/>
              <a:gd name="connsiteY5" fmla="*/ 109156 h 590237"/>
              <a:gd name="connsiteX6" fmla="*/ 142641 w 590237"/>
              <a:gd name="connsiteY6" fmla="*/ 51537 h 590237"/>
              <a:gd name="connsiteX7" fmla="*/ 202367 w 590237"/>
              <a:gd name="connsiteY7" fmla="*/ 1648 h 590237"/>
              <a:gd name="connsiteX8" fmla="*/ 292308 w 590237"/>
              <a:gd name="connsiteY8" fmla="*/ 32565 h 590237"/>
              <a:gd name="connsiteX9" fmla="*/ 285281 w 590237"/>
              <a:gd name="connsiteY9" fmla="*/ 102129 h 590237"/>
              <a:gd name="connsiteX10" fmla="*/ 267715 w 590237"/>
              <a:gd name="connsiteY10" fmla="*/ 126019 h 590237"/>
              <a:gd name="connsiteX11" fmla="*/ 302848 w 590237"/>
              <a:gd name="connsiteY11" fmla="*/ 147802 h 590237"/>
              <a:gd name="connsiteX12" fmla="*/ 418085 w 590237"/>
              <a:gd name="connsiteY12" fmla="*/ 147099 h 590237"/>
              <a:gd name="connsiteX13" fmla="*/ 444083 w 590237"/>
              <a:gd name="connsiteY13" fmla="*/ 172395 h 590237"/>
              <a:gd name="connsiteX14" fmla="*/ 443381 w 590237"/>
              <a:gd name="connsiteY14" fmla="*/ 284822 h 590237"/>
              <a:gd name="connsiteX15" fmla="*/ 455326 w 590237"/>
              <a:gd name="connsiteY15" fmla="*/ 317144 h 590237"/>
              <a:gd name="connsiteX16" fmla="*/ 483433 w 590237"/>
              <a:gd name="connsiteY16" fmla="*/ 316441 h 590237"/>
              <a:gd name="connsiteX17" fmla="*/ 541051 w 590237"/>
              <a:gd name="connsiteY17" fmla="*/ 289740 h 590237"/>
              <a:gd name="connsiteX18" fmla="*/ 591643 w 590237"/>
              <a:gd name="connsiteY18" fmla="*/ 355088 h 590237"/>
              <a:gd name="connsiteX19" fmla="*/ 560023 w 590237"/>
              <a:gd name="connsiteY19" fmla="*/ 440110 h 590237"/>
              <a:gd name="connsiteX20" fmla="*/ 490459 w 590237"/>
              <a:gd name="connsiteY20" fmla="*/ 433786 h 590237"/>
              <a:gd name="connsiteX21" fmla="*/ 463758 w 590237"/>
              <a:gd name="connsiteY21" fmla="*/ 417625 h 590237"/>
              <a:gd name="connsiteX22" fmla="*/ 443381 w 590237"/>
              <a:gd name="connsiteY22" fmla="*/ 453461 h 590237"/>
              <a:gd name="connsiteX23" fmla="*/ 444083 w 590237"/>
              <a:gd name="connsiteY23" fmla="*/ 568698 h 590237"/>
              <a:gd name="connsiteX24" fmla="*/ 419490 w 590237"/>
              <a:gd name="connsiteY24" fmla="*/ 591886 h 590237"/>
              <a:gd name="connsiteX25" fmla="*/ 301443 w 590237"/>
              <a:gd name="connsiteY25" fmla="*/ 591886 h 590237"/>
              <a:gd name="connsiteX26" fmla="*/ 257175 w 590237"/>
              <a:gd name="connsiteY26" fmla="*/ 565184 h 590237"/>
              <a:gd name="connsiteX27" fmla="*/ 261391 w 590237"/>
              <a:gd name="connsiteY27" fmla="*/ 536375 h 590237"/>
              <a:gd name="connsiteX28" fmla="*/ 276147 w 590237"/>
              <a:gd name="connsiteY28" fmla="*/ 464001 h 590237"/>
              <a:gd name="connsiteX29" fmla="*/ 174261 w 590237"/>
              <a:gd name="connsiteY29" fmla="*/ 458379 h 590237"/>
              <a:gd name="connsiteX30" fmla="*/ 173558 w 590237"/>
              <a:gd name="connsiteY30" fmla="*/ 527943 h 590237"/>
              <a:gd name="connsiteX31" fmla="*/ 190422 w 590237"/>
              <a:gd name="connsiteY31" fmla="*/ 558860 h 590237"/>
              <a:gd name="connsiteX32" fmla="*/ 153181 w 590237"/>
              <a:gd name="connsiteY32" fmla="*/ 590480 h 590237"/>
              <a:gd name="connsiteX33" fmla="*/ 13350 w 590237"/>
              <a:gd name="connsiteY33" fmla="*/ 591183 h 590237"/>
              <a:gd name="connsiteX34" fmla="*/ 2108 w 590237"/>
              <a:gd name="connsiteY34" fmla="*/ 572211 h 590237"/>
              <a:gd name="connsiteX35" fmla="*/ 0 w 590237"/>
              <a:gd name="connsiteY35" fmla="*/ 36843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0" y="368438"/>
                </a:moveTo>
                <a:cubicBezTo>
                  <a:pt x="0" y="301685"/>
                  <a:pt x="702" y="234932"/>
                  <a:pt x="0" y="168882"/>
                </a:cubicBezTo>
                <a:cubicBezTo>
                  <a:pt x="0" y="152721"/>
                  <a:pt x="3513" y="146397"/>
                  <a:pt x="21080" y="147099"/>
                </a:cubicBezTo>
                <a:cubicBezTo>
                  <a:pt x="59024" y="148505"/>
                  <a:pt x="97670" y="147802"/>
                  <a:pt x="136317" y="147802"/>
                </a:cubicBezTo>
                <a:cubicBezTo>
                  <a:pt x="147559" y="147802"/>
                  <a:pt x="158099" y="147802"/>
                  <a:pt x="167234" y="139370"/>
                </a:cubicBezTo>
                <a:cubicBezTo>
                  <a:pt x="177071" y="129533"/>
                  <a:pt x="184098" y="120398"/>
                  <a:pt x="167936" y="109156"/>
                </a:cubicBezTo>
                <a:cubicBezTo>
                  <a:pt x="148262" y="95805"/>
                  <a:pt x="132101" y="77536"/>
                  <a:pt x="142641" y="51537"/>
                </a:cubicBezTo>
                <a:cubicBezTo>
                  <a:pt x="153181" y="24836"/>
                  <a:pt x="171450" y="5864"/>
                  <a:pt x="202367" y="1648"/>
                </a:cubicBezTo>
                <a:cubicBezTo>
                  <a:pt x="238203" y="-3271"/>
                  <a:pt x="269823" y="1648"/>
                  <a:pt x="292308" y="32565"/>
                </a:cubicBezTo>
                <a:cubicBezTo>
                  <a:pt x="311983" y="59266"/>
                  <a:pt x="309875" y="79644"/>
                  <a:pt x="285281" y="102129"/>
                </a:cubicBezTo>
                <a:cubicBezTo>
                  <a:pt x="278255" y="109156"/>
                  <a:pt x="262094" y="111966"/>
                  <a:pt x="267715" y="126019"/>
                </a:cubicBezTo>
                <a:cubicBezTo>
                  <a:pt x="273336" y="140073"/>
                  <a:pt x="285984" y="147802"/>
                  <a:pt x="302848" y="147802"/>
                </a:cubicBezTo>
                <a:cubicBezTo>
                  <a:pt x="341495" y="147099"/>
                  <a:pt x="379439" y="149207"/>
                  <a:pt x="418085" y="147099"/>
                </a:cubicBezTo>
                <a:cubicBezTo>
                  <a:pt x="437760" y="146397"/>
                  <a:pt x="444786" y="150613"/>
                  <a:pt x="444083" y="172395"/>
                </a:cubicBezTo>
                <a:cubicBezTo>
                  <a:pt x="441975" y="209636"/>
                  <a:pt x="444083" y="246878"/>
                  <a:pt x="443381" y="284822"/>
                </a:cubicBezTo>
                <a:cubicBezTo>
                  <a:pt x="443381" y="297469"/>
                  <a:pt x="446894" y="308009"/>
                  <a:pt x="455326" y="317144"/>
                </a:cubicBezTo>
                <a:cubicBezTo>
                  <a:pt x="465163" y="326981"/>
                  <a:pt x="472893" y="331197"/>
                  <a:pt x="483433" y="316441"/>
                </a:cubicBezTo>
                <a:cubicBezTo>
                  <a:pt x="496783" y="296767"/>
                  <a:pt x="514350" y="282011"/>
                  <a:pt x="541051" y="289740"/>
                </a:cubicBezTo>
                <a:cubicBezTo>
                  <a:pt x="567049" y="297469"/>
                  <a:pt x="588832" y="326279"/>
                  <a:pt x="591643" y="355088"/>
                </a:cubicBezTo>
                <a:cubicBezTo>
                  <a:pt x="595156" y="388816"/>
                  <a:pt x="590238" y="418328"/>
                  <a:pt x="560023" y="440110"/>
                </a:cubicBezTo>
                <a:cubicBezTo>
                  <a:pt x="532619" y="459785"/>
                  <a:pt x="513647" y="457677"/>
                  <a:pt x="490459" y="433786"/>
                </a:cubicBezTo>
                <a:cubicBezTo>
                  <a:pt x="483433" y="426057"/>
                  <a:pt x="479919" y="409193"/>
                  <a:pt x="463758" y="417625"/>
                </a:cubicBezTo>
                <a:cubicBezTo>
                  <a:pt x="450407" y="424652"/>
                  <a:pt x="443381" y="437300"/>
                  <a:pt x="443381" y="453461"/>
                </a:cubicBezTo>
                <a:cubicBezTo>
                  <a:pt x="444083" y="492107"/>
                  <a:pt x="441975" y="530051"/>
                  <a:pt x="444083" y="568698"/>
                </a:cubicBezTo>
                <a:cubicBezTo>
                  <a:pt x="444786" y="589075"/>
                  <a:pt x="438462" y="592588"/>
                  <a:pt x="419490" y="591886"/>
                </a:cubicBezTo>
                <a:cubicBezTo>
                  <a:pt x="380141" y="590480"/>
                  <a:pt x="340792" y="591183"/>
                  <a:pt x="301443" y="591886"/>
                </a:cubicBezTo>
                <a:cubicBezTo>
                  <a:pt x="280363" y="592588"/>
                  <a:pt x="267012" y="581346"/>
                  <a:pt x="257175" y="565184"/>
                </a:cubicBezTo>
                <a:cubicBezTo>
                  <a:pt x="250851" y="555347"/>
                  <a:pt x="251554" y="546212"/>
                  <a:pt x="261391" y="536375"/>
                </a:cubicBezTo>
                <a:cubicBezTo>
                  <a:pt x="299335" y="499134"/>
                  <a:pt x="300740" y="489999"/>
                  <a:pt x="276147" y="464001"/>
                </a:cubicBezTo>
                <a:cubicBezTo>
                  <a:pt x="250851" y="437300"/>
                  <a:pt x="201664" y="434489"/>
                  <a:pt x="174261" y="458379"/>
                </a:cubicBezTo>
                <a:cubicBezTo>
                  <a:pt x="144749" y="483675"/>
                  <a:pt x="144749" y="502647"/>
                  <a:pt x="173558" y="527943"/>
                </a:cubicBezTo>
                <a:cubicBezTo>
                  <a:pt x="182693" y="536375"/>
                  <a:pt x="196746" y="542699"/>
                  <a:pt x="190422" y="558860"/>
                </a:cubicBezTo>
                <a:cubicBezTo>
                  <a:pt x="183395" y="575724"/>
                  <a:pt x="172153" y="589778"/>
                  <a:pt x="153181" y="590480"/>
                </a:cubicBezTo>
                <a:cubicBezTo>
                  <a:pt x="106805" y="591886"/>
                  <a:pt x="60429" y="591183"/>
                  <a:pt x="13350" y="591183"/>
                </a:cubicBezTo>
                <a:cubicBezTo>
                  <a:pt x="-2108" y="591183"/>
                  <a:pt x="2108" y="580643"/>
                  <a:pt x="2108" y="572211"/>
                </a:cubicBezTo>
                <a:cubicBezTo>
                  <a:pt x="0" y="503350"/>
                  <a:pt x="0" y="435894"/>
                  <a:pt x="0" y="368438"/>
                </a:cubicBezTo>
                <a:close/>
              </a:path>
            </a:pathLst>
          </a:custGeom>
          <a:solidFill>
            <a:schemeClr val="accent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115">
            <a:extLst>
              <a:ext uri="{FF2B5EF4-FFF2-40B4-BE49-F238E27FC236}">
                <a16:creationId xmlns:a16="http://schemas.microsoft.com/office/drawing/2014/main" id="{EA05AA78-26E1-45A7-AE55-B90F4B8D99D8}"/>
              </a:ext>
            </a:extLst>
          </p:cNvPr>
          <p:cNvSpPr/>
          <p:nvPr/>
        </p:nvSpPr>
        <p:spPr>
          <a:xfrm>
            <a:off x="4606523" y="3289127"/>
            <a:ext cx="1156056" cy="1445069"/>
          </a:xfrm>
          <a:custGeom>
            <a:avLst/>
            <a:gdLst>
              <a:gd name="connsiteX0" fmla="*/ 590940 w 590237"/>
              <a:gd name="connsiteY0" fmla="*/ 398837 h 737797"/>
              <a:gd name="connsiteX1" fmla="*/ 564239 w 590237"/>
              <a:gd name="connsiteY1" fmla="*/ 435375 h 737797"/>
              <a:gd name="connsiteX2" fmla="*/ 486946 w 590237"/>
              <a:gd name="connsiteY2" fmla="*/ 431159 h 737797"/>
              <a:gd name="connsiteX3" fmla="*/ 464461 w 590237"/>
              <a:gd name="connsiteY3" fmla="*/ 416403 h 737797"/>
              <a:gd name="connsiteX4" fmla="*/ 443381 w 590237"/>
              <a:gd name="connsiteY4" fmla="*/ 448726 h 737797"/>
              <a:gd name="connsiteX5" fmla="*/ 444084 w 590237"/>
              <a:gd name="connsiteY5" fmla="*/ 568881 h 737797"/>
              <a:gd name="connsiteX6" fmla="*/ 422301 w 590237"/>
              <a:gd name="connsiteY6" fmla="*/ 592069 h 737797"/>
              <a:gd name="connsiteX7" fmla="*/ 307064 w 590237"/>
              <a:gd name="connsiteY7" fmla="*/ 591367 h 737797"/>
              <a:gd name="connsiteX8" fmla="*/ 274741 w 590237"/>
              <a:gd name="connsiteY8" fmla="*/ 603312 h 737797"/>
              <a:gd name="connsiteX9" fmla="*/ 276147 w 590237"/>
              <a:gd name="connsiteY9" fmla="*/ 631418 h 737797"/>
              <a:gd name="connsiteX10" fmla="*/ 302146 w 590237"/>
              <a:gd name="connsiteY10" fmla="*/ 688334 h 737797"/>
              <a:gd name="connsiteX11" fmla="*/ 236798 w 590237"/>
              <a:gd name="connsiteY11" fmla="*/ 738926 h 737797"/>
              <a:gd name="connsiteX12" fmla="*/ 153884 w 590237"/>
              <a:gd name="connsiteY12" fmla="*/ 709414 h 737797"/>
              <a:gd name="connsiteX13" fmla="*/ 158802 w 590237"/>
              <a:gd name="connsiteY13" fmla="*/ 637742 h 737797"/>
              <a:gd name="connsiteX14" fmla="*/ 175666 w 590237"/>
              <a:gd name="connsiteY14" fmla="*/ 611744 h 737797"/>
              <a:gd name="connsiteX15" fmla="*/ 139830 w 590237"/>
              <a:gd name="connsiteY15" fmla="*/ 591367 h 737797"/>
              <a:gd name="connsiteX16" fmla="*/ 24593 w 590237"/>
              <a:gd name="connsiteY16" fmla="*/ 592069 h 737797"/>
              <a:gd name="connsiteX17" fmla="*/ 0 w 590237"/>
              <a:gd name="connsiteY17" fmla="*/ 568881 h 737797"/>
              <a:gd name="connsiteX18" fmla="*/ 0 w 590237"/>
              <a:gd name="connsiteY18" fmla="*/ 171876 h 737797"/>
              <a:gd name="connsiteX19" fmla="*/ 24593 w 590237"/>
              <a:gd name="connsiteY19" fmla="*/ 147986 h 737797"/>
              <a:gd name="connsiteX20" fmla="*/ 134209 w 590237"/>
              <a:gd name="connsiteY20" fmla="*/ 148688 h 737797"/>
              <a:gd name="connsiteX21" fmla="*/ 163018 w 590237"/>
              <a:gd name="connsiteY21" fmla="*/ 143067 h 737797"/>
              <a:gd name="connsiteX22" fmla="*/ 165829 w 590237"/>
              <a:gd name="connsiteY22" fmla="*/ 107231 h 737797"/>
              <a:gd name="connsiteX23" fmla="*/ 165126 w 590237"/>
              <a:gd name="connsiteY23" fmla="*/ 19398 h 737797"/>
              <a:gd name="connsiteX24" fmla="*/ 291606 w 590237"/>
              <a:gd name="connsiteY24" fmla="*/ 33451 h 737797"/>
              <a:gd name="connsiteX25" fmla="*/ 285281 w 590237"/>
              <a:gd name="connsiteY25" fmla="*/ 103015 h 737797"/>
              <a:gd name="connsiteX26" fmla="*/ 268418 w 590237"/>
              <a:gd name="connsiteY26" fmla="*/ 129014 h 737797"/>
              <a:gd name="connsiteX27" fmla="*/ 304253 w 590237"/>
              <a:gd name="connsiteY27" fmla="*/ 148688 h 737797"/>
              <a:gd name="connsiteX28" fmla="*/ 405437 w 590237"/>
              <a:gd name="connsiteY28" fmla="*/ 148688 h 737797"/>
              <a:gd name="connsiteX29" fmla="*/ 443381 w 590237"/>
              <a:gd name="connsiteY29" fmla="*/ 188037 h 737797"/>
              <a:gd name="connsiteX30" fmla="*/ 443381 w 590237"/>
              <a:gd name="connsiteY30" fmla="*/ 286410 h 737797"/>
              <a:gd name="connsiteX31" fmla="*/ 455326 w 590237"/>
              <a:gd name="connsiteY31" fmla="*/ 318030 h 737797"/>
              <a:gd name="connsiteX32" fmla="*/ 482027 w 590237"/>
              <a:gd name="connsiteY32" fmla="*/ 317328 h 737797"/>
              <a:gd name="connsiteX33" fmla="*/ 586022 w 590237"/>
              <a:gd name="connsiteY33" fmla="*/ 332084 h 737797"/>
              <a:gd name="connsiteX34" fmla="*/ 591643 w 590237"/>
              <a:gd name="connsiteY34" fmla="*/ 343326 h 737797"/>
              <a:gd name="connsiteX35" fmla="*/ 590940 w 590237"/>
              <a:gd name="connsiteY35" fmla="*/ 398837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737797">
                <a:moveTo>
                  <a:pt x="590940" y="398837"/>
                </a:moveTo>
                <a:cubicBezTo>
                  <a:pt x="583211" y="411485"/>
                  <a:pt x="575482" y="424835"/>
                  <a:pt x="564239" y="435375"/>
                </a:cubicBezTo>
                <a:cubicBezTo>
                  <a:pt x="534727" y="461374"/>
                  <a:pt x="512945" y="459968"/>
                  <a:pt x="486946" y="431159"/>
                </a:cubicBezTo>
                <a:cubicBezTo>
                  <a:pt x="480622" y="424133"/>
                  <a:pt x="477109" y="410782"/>
                  <a:pt x="464461" y="416403"/>
                </a:cubicBezTo>
                <a:cubicBezTo>
                  <a:pt x="451813" y="422025"/>
                  <a:pt x="442678" y="432565"/>
                  <a:pt x="443381" y="448726"/>
                </a:cubicBezTo>
                <a:cubicBezTo>
                  <a:pt x="443381" y="488778"/>
                  <a:pt x="442678" y="528830"/>
                  <a:pt x="444084" y="568881"/>
                </a:cubicBezTo>
                <a:cubicBezTo>
                  <a:pt x="444786" y="585745"/>
                  <a:pt x="441273" y="592772"/>
                  <a:pt x="422301" y="592069"/>
                </a:cubicBezTo>
                <a:cubicBezTo>
                  <a:pt x="384357" y="590664"/>
                  <a:pt x="345711" y="592069"/>
                  <a:pt x="307064" y="591367"/>
                </a:cubicBezTo>
                <a:cubicBezTo>
                  <a:pt x="294416" y="591367"/>
                  <a:pt x="283876" y="594177"/>
                  <a:pt x="274741" y="603312"/>
                </a:cubicBezTo>
                <a:cubicBezTo>
                  <a:pt x="264904" y="613149"/>
                  <a:pt x="261391" y="621581"/>
                  <a:pt x="276147" y="631418"/>
                </a:cubicBezTo>
                <a:cubicBezTo>
                  <a:pt x="295119" y="644769"/>
                  <a:pt x="311280" y="661633"/>
                  <a:pt x="302146" y="688334"/>
                </a:cubicBezTo>
                <a:cubicBezTo>
                  <a:pt x="293011" y="715035"/>
                  <a:pt x="265607" y="736818"/>
                  <a:pt x="236798" y="738926"/>
                </a:cubicBezTo>
                <a:cubicBezTo>
                  <a:pt x="204475" y="741737"/>
                  <a:pt x="174963" y="738223"/>
                  <a:pt x="153884" y="709414"/>
                </a:cubicBezTo>
                <a:cubicBezTo>
                  <a:pt x="132804" y="681308"/>
                  <a:pt x="134209" y="662336"/>
                  <a:pt x="158802" y="637742"/>
                </a:cubicBezTo>
                <a:cubicBezTo>
                  <a:pt x="165829" y="630716"/>
                  <a:pt x="184098" y="627905"/>
                  <a:pt x="175666" y="611744"/>
                </a:cubicBezTo>
                <a:cubicBezTo>
                  <a:pt x="168639" y="598393"/>
                  <a:pt x="155991" y="591367"/>
                  <a:pt x="139830" y="591367"/>
                </a:cubicBezTo>
                <a:cubicBezTo>
                  <a:pt x="101184" y="592069"/>
                  <a:pt x="63240" y="590664"/>
                  <a:pt x="24593" y="592069"/>
                </a:cubicBezTo>
                <a:cubicBezTo>
                  <a:pt x="6324" y="592772"/>
                  <a:pt x="0" y="589961"/>
                  <a:pt x="0" y="568881"/>
                </a:cubicBezTo>
                <a:cubicBezTo>
                  <a:pt x="702" y="436780"/>
                  <a:pt x="702" y="303977"/>
                  <a:pt x="0" y="171876"/>
                </a:cubicBezTo>
                <a:cubicBezTo>
                  <a:pt x="0" y="152202"/>
                  <a:pt x="5621" y="147283"/>
                  <a:pt x="24593" y="147986"/>
                </a:cubicBezTo>
                <a:cubicBezTo>
                  <a:pt x="61132" y="149391"/>
                  <a:pt x="97670" y="148688"/>
                  <a:pt x="134209" y="148688"/>
                </a:cubicBezTo>
                <a:cubicBezTo>
                  <a:pt x="144046" y="148688"/>
                  <a:pt x="154586" y="150094"/>
                  <a:pt x="163018" y="143067"/>
                </a:cubicBezTo>
                <a:cubicBezTo>
                  <a:pt x="177071" y="132527"/>
                  <a:pt x="185503" y="123392"/>
                  <a:pt x="165829" y="107231"/>
                </a:cubicBezTo>
                <a:cubicBezTo>
                  <a:pt x="129290" y="77719"/>
                  <a:pt x="129993" y="50315"/>
                  <a:pt x="165126" y="19398"/>
                </a:cubicBezTo>
                <a:cubicBezTo>
                  <a:pt x="200259" y="-11519"/>
                  <a:pt x="263499" y="-4492"/>
                  <a:pt x="291606" y="33451"/>
                </a:cubicBezTo>
                <a:cubicBezTo>
                  <a:pt x="311280" y="60153"/>
                  <a:pt x="309172" y="79827"/>
                  <a:pt x="285281" y="103015"/>
                </a:cubicBezTo>
                <a:cubicBezTo>
                  <a:pt x="278255" y="110042"/>
                  <a:pt x="260688" y="112150"/>
                  <a:pt x="268418" y="129014"/>
                </a:cubicBezTo>
                <a:cubicBezTo>
                  <a:pt x="275444" y="143770"/>
                  <a:pt x="288092" y="148688"/>
                  <a:pt x="304253" y="148688"/>
                </a:cubicBezTo>
                <a:cubicBezTo>
                  <a:pt x="337981" y="148688"/>
                  <a:pt x="371709" y="148688"/>
                  <a:pt x="405437" y="148688"/>
                </a:cubicBezTo>
                <a:cubicBezTo>
                  <a:pt x="443381" y="148688"/>
                  <a:pt x="443381" y="148688"/>
                  <a:pt x="443381" y="188037"/>
                </a:cubicBezTo>
                <a:cubicBezTo>
                  <a:pt x="443381" y="221063"/>
                  <a:pt x="443381" y="253385"/>
                  <a:pt x="443381" y="286410"/>
                </a:cubicBezTo>
                <a:cubicBezTo>
                  <a:pt x="443381" y="299058"/>
                  <a:pt x="445489" y="309598"/>
                  <a:pt x="455326" y="318030"/>
                </a:cubicBezTo>
                <a:cubicBezTo>
                  <a:pt x="464461" y="326462"/>
                  <a:pt x="471487" y="329273"/>
                  <a:pt x="482027" y="317328"/>
                </a:cubicBezTo>
                <a:cubicBezTo>
                  <a:pt x="519971" y="274465"/>
                  <a:pt x="560023" y="280087"/>
                  <a:pt x="586022" y="332084"/>
                </a:cubicBezTo>
                <a:cubicBezTo>
                  <a:pt x="588130" y="335597"/>
                  <a:pt x="590238" y="339813"/>
                  <a:pt x="591643" y="343326"/>
                </a:cubicBezTo>
                <a:cubicBezTo>
                  <a:pt x="590940" y="362298"/>
                  <a:pt x="590940" y="380567"/>
                  <a:pt x="590940" y="398837"/>
                </a:cubicBezTo>
                <a:close/>
              </a:path>
            </a:pathLst>
          </a:custGeom>
          <a:solidFill>
            <a:schemeClr val="accent4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120">
            <a:extLst>
              <a:ext uri="{FF2B5EF4-FFF2-40B4-BE49-F238E27FC236}">
                <a16:creationId xmlns:a16="http://schemas.microsoft.com/office/drawing/2014/main" id="{CC04CDF0-9223-4A63-BAA1-808DA96D09D4}"/>
              </a:ext>
            </a:extLst>
          </p:cNvPr>
          <p:cNvSpPr/>
          <p:nvPr/>
        </p:nvSpPr>
        <p:spPr>
          <a:xfrm>
            <a:off x="4606523" y="1564455"/>
            <a:ext cx="1156056" cy="1156056"/>
          </a:xfrm>
          <a:custGeom>
            <a:avLst/>
            <a:gdLst>
              <a:gd name="connsiteX0" fmla="*/ 0 w 590237"/>
              <a:gd name="connsiteY0" fmla="*/ 368438 h 590237"/>
              <a:gd name="connsiteX1" fmla="*/ 0 w 590237"/>
              <a:gd name="connsiteY1" fmla="*/ 168882 h 590237"/>
              <a:gd name="connsiteX2" fmla="*/ 21080 w 590237"/>
              <a:gd name="connsiteY2" fmla="*/ 147099 h 590237"/>
              <a:gd name="connsiteX3" fmla="*/ 136317 w 590237"/>
              <a:gd name="connsiteY3" fmla="*/ 147802 h 590237"/>
              <a:gd name="connsiteX4" fmla="*/ 167234 w 590237"/>
              <a:gd name="connsiteY4" fmla="*/ 139370 h 590237"/>
              <a:gd name="connsiteX5" fmla="*/ 167936 w 590237"/>
              <a:gd name="connsiteY5" fmla="*/ 109156 h 590237"/>
              <a:gd name="connsiteX6" fmla="*/ 142641 w 590237"/>
              <a:gd name="connsiteY6" fmla="*/ 51537 h 590237"/>
              <a:gd name="connsiteX7" fmla="*/ 202367 w 590237"/>
              <a:gd name="connsiteY7" fmla="*/ 1648 h 590237"/>
              <a:gd name="connsiteX8" fmla="*/ 292308 w 590237"/>
              <a:gd name="connsiteY8" fmla="*/ 32565 h 590237"/>
              <a:gd name="connsiteX9" fmla="*/ 285281 w 590237"/>
              <a:gd name="connsiteY9" fmla="*/ 102129 h 590237"/>
              <a:gd name="connsiteX10" fmla="*/ 267715 w 590237"/>
              <a:gd name="connsiteY10" fmla="*/ 126019 h 590237"/>
              <a:gd name="connsiteX11" fmla="*/ 302848 w 590237"/>
              <a:gd name="connsiteY11" fmla="*/ 147802 h 590237"/>
              <a:gd name="connsiteX12" fmla="*/ 418085 w 590237"/>
              <a:gd name="connsiteY12" fmla="*/ 147099 h 590237"/>
              <a:gd name="connsiteX13" fmla="*/ 444083 w 590237"/>
              <a:gd name="connsiteY13" fmla="*/ 172395 h 590237"/>
              <a:gd name="connsiteX14" fmla="*/ 443381 w 590237"/>
              <a:gd name="connsiteY14" fmla="*/ 284822 h 590237"/>
              <a:gd name="connsiteX15" fmla="*/ 455326 w 590237"/>
              <a:gd name="connsiteY15" fmla="*/ 317144 h 590237"/>
              <a:gd name="connsiteX16" fmla="*/ 483433 w 590237"/>
              <a:gd name="connsiteY16" fmla="*/ 316441 h 590237"/>
              <a:gd name="connsiteX17" fmla="*/ 541051 w 590237"/>
              <a:gd name="connsiteY17" fmla="*/ 289740 h 590237"/>
              <a:gd name="connsiteX18" fmla="*/ 591643 w 590237"/>
              <a:gd name="connsiteY18" fmla="*/ 355088 h 590237"/>
              <a:gd name="connsiteX19" fmla="*/ 560023 w 590237"/>
              <a:gd name="connsiteY19" fmla="*/ 440110 h 590237"/>
              <a:gd name="connsiteX20" fmla="*/ 490459 w 590237"/>
              <a:gd name="connsiteY20" fmla="*/ 433786 h 590237"/>
              <a:gd name="connsiteX21" fmla="*/ 463758 w 590237"/>
              <a:gd name="connsiteY21" fmla="*/ 417625 h 590237"/>
              <a:gd name="connsiteX22" fmla="*/ 443381 w 590237"/>
              <a:gd name="connsiteY22" fmla="*/ 453461 h 590237"/>
              <a:gd name="connsiteX23" fmla="*/ 444083 w 590237"/>
              <a:gd name="connsiteY23" fmla="*/ 568698 h 590237"/>
              <a:gd name="connsiteX24" fmla="*/ 419490 w 590237"/>
              <a:gd name="connsiteY24" fmla="*/ 591886 h 590237"/>
              <a:gd name="connsiteX25" fmla="*/ 301443 w 590237"/>
              <a:gd name="connsiteY25" fmla="*/ 591886 h 590237"/>
              <a:gd name="connsiteX26" fmla="*/ 257175 w 590237"/>
              <a:gd name="connsiteY26" fmla="*/ 565184 h 590237"/>
              <a:gd name="connsiteX27" fmla="*/ 261391 w 590237"/>
              <a:gd name="connsiteY27" fmla="*/ 536375 h 590237"/>
              <a:gd name="connsiteX28" fmla="*/ 276147 w 590237"/>
              <a:gd name="connsiteY28" fmla="*/ 464001 h 590237"/>
              <a:gd name="connsiteX29" fmla="*/ 174261 w 590237"/>
              <a:gd name="connsiteY29" fmla="*/ 458379 h 590237"/>
              <a:gd name="connsiteX30" fmla="*/ 173558 w 590237"/>
              <a:gd name="connsiteY30" fmla="*/ 527943 h 590237"/>
              <a:gd name="connsiteX31" fmla="*/ 190422 w 590237"/>
              <a:gd name="connsiteY31" fmla="*/ 558860 h 590237"/>
              <a:gd name="connsiteX32" fmla="*/ 153181 w 590237"/>
              <a:gd name="connsiteY32" fmla="*/ 590480 h 590237"/>
              <a:gd name="connsiteX33" fmla="*/ 13350 w 590237"/>
              <a:gd name="connsiteY33" fmla="*/ 591183 h 590237"/>
              <a:gd name="connsiteX34" fmla="*/ 2108 w 590237"/>
              <a:gd name="connsiteY34" fmla="*/ 572211 h 590237"/>
              <a:gd name="connsiteX35" fmla="*/ 0 w 590237"/>
              <a:gd name="connsiteY35" fmla="*/ 36843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0" y="368438"/>
                </a:moveTo>
                <a:cubicBezTo>
                  <a:pt x="0" y="301685"/>
                  <a:pt x="702" y="234932"/>
                  <a:pt x="0" y="168882"/>
                </a:cubicBezTo>
                <a:cubicBezTo>
                  <a:pt x="0" y="152721"/>
                  <a:pt x="3513" y="146397"/>
                  <a:pt x="21080" y="147099"/>
                </a:cubicBezTo>
                <a:cubicBezTo>
                  <a:pt x="59024" y="148505"/>
                  <a:pt x="97670" y="147802"/>
                  <a:pt x="136317" y="147802"/>
                </a:cubicBezTo>
                <a:cubicBezTo>
                  <a:pt x="147559" y="147802"/>
                  <a:pt x="158099" y="147802"/>
                  <a:pt x="167234" y="139370"/>
                </a:cubicBezTo>
                <a:cubicBezTo>
                  <a:pt x="177071" y="129533"/>
                  <a:pt x="184098" y="120398"/>
                  <a:pt x="167936" y="109156"/>
                </a:cubicBezTo>
                <a:cubicBezTo>
                  <a:pt x="148262" y="95805"/>
                  <a:pt x="132101" y="77536"/>
                  <a:pt x="142641" y="51537"/>
                </a:cubicBezTo>
                <a:cubicBezTo>
                  <a:pt x="153181" y="24836"/>
                  <a:pt x="171450" y="5864"/>
                  <a:pt x="202367" y="1648"/>
                </a:cubicBezTo>
                <a:cubicBezTo>
                  <a:pt x="238203" y="-3271"/>
                  <a:pt x="269823" y="1648"/>
                  <a:pt x="292308" y="32565"/>
                </a:cubicBezTo>
                <a:cubicBezTo>
                  <a:pt x="311983" y="59266"/>
                  <a:pt x="309875" y="79644"/>
                  <a:pt x="285281" y="102129"/>
                </a:cubicBezTo>
                <a:cubicBezTo>
                  <a:pt x="278255" y="109156"/>
                  <a:pt x="262094" y="111966"/>
                  <a:pt x="267715" y="126019"/>
                </a:cubicBezTo>
                <a:cubicBezTo>
                  <a:pt x="273336" y="140073"/>
                  <a:pt x="285984" y="147802"/>
                  <a:pt x="302848" y="147802"/>
                </a:cubicBezTo>
                <a:cubicBezTo>
                  <a:pt x="341495" y="147099"/>
                  <a:pt x="379439" y="149207"/>
                  <a:pt x="418085" y="147099"/>
                </a:cubicBezTo>
                <a:cubicBezTo>
                  <a:pt x="437760" y="146397"/>
                  <a:pt x="444786" y="150613"/>
                  <a:pt x="444083" y="172395"/>
                </a:cubicBezTo>
                <a:cubicBezTo>
                  <a:pt x="441975" y="209636"/>
                  <a:pt x="444083" y="246878"/>
                  <a:pt x="443381" y="284822"/>
                </a:cubicBezTo>
                <a:cubicBezTo>
                  <a:pt x="443381" y="297469"/>
                  <a:pt x="446894" y="308009"/>
                  <a:pt x="455326" y="317144"/>
                </a:cubicBezTo>
                <a:cubicBezTo>
                  <a:pt x="465163" y="326981"/>
                  <a:pt x="472893" y="331197"/>
                  <a:pt x="483433" y="316441"/>
                </a:cubicBezTo>
                <a:cubicBezTo>
                  <a:pt x="496783" y="296767"/>
                  <a:pt x="514350" y="282011"/>
                  <a:pt x="541051" y="289740"/>
                </a:cubicBezTo>
                <a:cubicBezTo>
                  <a:pt x="567049" y="297469"/>
                  <a:pt x="588832" y="326279"/>
                  <a:pt x="591643" y="355088"/>
                </a:cubicBezTo>
                <a:cubicBezTo>
                  <a:pt x="595156" y="388816"/>
                  <a:pt x="590238" y="418328"/>
                  <a:pt x="560023" y="440110"/>
                </a:cubicBezTo>
                <a:cubicBezTo>
                  <a:pt x="532619" y="459785"/>
                  <a:pt x="513647" y="457677"/>
                  <a:pt x="490459" y="433786"/>
                </a:cubicBezTo>
                <a:cubicBezTo>
                  <a:pt x="483433" y="426057"/>
                  <a:pt x="479919" y="409193"/>
                  <a:pt x="463758" y="417625"/>
                </a:cubicBezTo>
                <a:cubicBezTo>
                  <a:pt x="450407" y="424652"/>
                  <a:pt x="443381" y="437300"/>
                  <a:pt x="443381" y="453461"/>
                </a:cubicBezTo>
                <a:cubicBezTo>
                  <a:pt x="444083" y="492107"/>
                  <a:pt x="441975" y="530051"/>
                  <a:pt x="444083" y="568698"/>
                </a:cubicBezTo>
                <a:cubicBezTo>
                  <a:pt x="444786" y="589075"/>
                  <a:pt x="438462" y="592588"/>
                  <a:pt x="419490" y="591886"/>
                </a:cubicBezTo>
                <a:cubicBezTo>
                  <a:pt x="380141" y="590480"/>
                  <a:pt x="340792" y="591183"/>
                  <a:pt x="301443" y="591886"/>
                </a:cubicBezTo>
                <a:cubicBezTo>
                  <a:pt x="280363" y="592588"/>
                  <a:pt x="267012" y="581346"/>
                  <a:pt x="257175" y="565184"/>
                </a:cubicBezTo>
                <a:cubicBezTo>
                  <a:pt x="250851" y="555347"/>
                  <a:pt x="251554" y="546212"/>
                  <a:pt x="261391" y="536375"/>
                </a:cubicBezTo>
                <a:cubicBezTo>
                  <a:pt x="299335" y="499134"/>
                  <a:pt x="300740" y="489999"/>
                  <a:pt x="276147" y="464001"/>
                </a:cubicBezTo>
                <a:cubicBezTo>
                  <a:pt x="250851" y="437300"/>
                  <a:pt x="201664" y="434489"/>
                  <a:pt x="174261" y="458379"/>
                </a:cubicBezTo>
                <a:cubicBezTo>
                  <a:pt x="144749" y="483675"/>
                  <a:pt x="144749" y="502647"/>
                  <a:pt x="173558" y="527943"/>
                </a:cubicBezTo>
                <a:cubicBezTo>
                  <a:pt x="182693" y="536375"/>
                  <a:pt x="196746" y="542699"/>
                  <a:pt x="190422" y="558860"/>
                </a:cubicBezTo>
                <a:cubicBezTo>
                  <a:pt x="183395" y="575724"/>
                  <a:pt x="172153" y="589778"/>
                  <a:pt x="153181" y="590480"/>
                </a:cubicBezTo>
                <a:cubicBezTo>
                  <a:pt x="106805" y="591886"/>
                  <a:pt x="60429" y="591183"/>
                  <a:pt x="13350" y="591183"/>
                </a:cubicBezTo>
                <a:cubicBezTo>
                  <a:pt x="-2108" y="591183"/>
                  <a:pt x="2108" y="580643"/>
                  <a:pt x="2108" y="572211"/>
                </a:cubicBezTo>
                <a:cubicBezTo>
                  <a:pt x="0" y="503350"/>
                  <a:pt x="0" y="435894"/>
                  <a:pt x="0" y="368438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121">
            <a:extLst>
              <a:ext uri="{FF2B5EF4-FFF2-40B4-BE49-F238E27FC236}">
                <a16:creationId xmlns:a16="http://schemas.microsoft.com/office/drawing/2014/main" id="{C75EEAC1-915E-43AA-AAC7-05BA04586417}"/>
              </a:ext>
            </a:extLst>
          </p:cNvPr>
          <p:cNvSpPr/>
          <p:nvPr/>
        </p:nvSpPr>
        <p:spPr>
          <a:xfrm>
            <a:off x="4606523" y="4432887"/>
            <a:ext cx="1156056" cy="1156056"/>
          </a:xfrm>
          <a:custGeom>
            <a:avLst/>
            <a:gdLst>
              <a:gd name="connsiteX0" fmla="*/ 2191 w 590237"/>
              <a:gd name="connsiteY0" fmla="*/ 222106 h 590237"/>
              <a:gd name="connsiteX1" fmla="*/ 1488 w 590237"/>
              <a:gd name="connsiteY1" fmla="*/ 22549 h 590237"/>
              <a:gd name="connsiteX2" fmla="*/ 23973 w 590237"/>
              <a:gd name="connsiteY2" fmla="*/ 64 h 590237"/>
              <a:gd name="connsiteX3" fmla="*/ 136400 w 590237"/>
              <a:gd name="connsiteY3" fmla="*/ 767 h 590237"/>
              <a:gd name="connsiteX4" fmla="*/ 176451 w 590237"/>
              <a:gd name="connsiteY4" fmla="*/ 14820 h 590237"/>
              <a:gd name="connsiteX5" fmla="*/ 175749 w 590237"/>
              <a:gd name="connsiteY5" fmla="*/ 63304 h 590237"/>
              <a:gd name="connsiteX6" fmla="*/ 182775 w 590237"/>
              <a:gd name="connsiteY6" fmla="*/ 141300 h 590237"/>
              <a:gd name="connsiteX7" fmla="*/ 277635 w 590237"/>
              <a:gd name="connsiteY7" fmla="*/ 127949 h 590237"/>
              <a:gd name="connsiteX8" fmla="*/ 274122 w 590237"/>
              <a:gd name="connsiteY8" fmla="*/ 67520 h 590237"/>
              <a:gd name="connsiteX9" fmla="*/ 254447 w 590237"/>
              <a:gd name="connsiteY9" fmla="*/ 35900 h 590237"/>
              <a:gd name="connsiteX10" fmla="*/ 290986 w 590237"/>
              <a:gd name="connsiteY10" fmla="*/ 3577 h 590237"/>
              <a:gd name="connsiteX11" fmla="*/ 432924 w 590237"/>
              <a:gd name="connsiteY11" fmla="*/ 1469 h 590237"/>
              <a:gd name="connsiteX12" fmla="*/ 442761 w 590237"/>
              <a:gd name="connsiteY12" fmla="*/ 19739 h 590237"/>
              <a:gd name="connsiteX13" fmla="*/ 442761 w 590237"/>
              <a:gd name="connsiteY13" fmla="*/ 134976 h 590237"/>
              <a:gd name="connsiteX14" fmla="*/ 446977 w 590237"/>
              <a:gd name="connsiteY14" fmla="*/ 161677 h 590237"/>
              <a:gd name="connsiteX15" fmla="*/ 484921 w 590237"/>
              <a:gd name="connsiteY15" fmla="*/ 166595 h 590237"/>
              <a:gd name="connsiteX16" fmla="*/ 568538 w 590237"/>
              <a:gd name="connsiteY16" fmla="*/ 163082 h 590237"/>
              <a:gd name="connsiteX17" fmla="*/ 543242 w 590237"/>
              <a:gd name="connsiteY17" fmla="*/ 302912 h 590237"/>
              <a:gd name="connsiteX18" fmla="*/ 489840 w 590237"/>
              <a:gd name="connsiteY18" fmla="*/ 288156 h 590237"/>
              <a:gd name="connsiteX19" fmla="*/ 463138 w 590237"/>
              <a:gd name="connsiteY19" fmla="*/ 270590 h 590237"/>
              <a:gd name="connsiteX20" fmla="*/ 442058 w 590237"/>
              <a:gd name="connsiteY20" fmla="*/ 309236 h 590237"/>
              <a:gd name="connsiteX21" fmla="*/ 442761 w 590237"/>
              <a:gd name="connsiteY21" fmla="*/ 418852 h 590237"/>
              <a:gd name="connsiteX22" fmla="*/ 416762 w 590237"/>
              <a:gd name="connsiteY22" fmla="*/ 446256 h 590237"/>
              <a:gd name="connsiteX23" fmla="*/ 307147 w 590237"/>
              <a:gd name="connsiteY23" fmla="*/ 445553 h 590237"/>
              <a:gd name="connsiteX24" fmla="*/ 274824 w 590237"/>
              <a:gd name="connsiteY24" fmla="*/ 456796 h 590237"/>
              <a:gd name="connsiteX25" fmla="*/ 274824 w 590237"/>
              <a:gd name="connsiteY25" fmla="*/ 484902 h 590237"/>
              <a:gd name="connsiteX26" fmla="*/ 300120 w 590237"/>
              <a:gd name="connsiteY26" fmla="*/ 544629 h 590237"/>
              <a:gd name="connsiteX27" fmla="*/ 233367 w 590237"/>
              <a:gd name="connsiteY27" fmla="*/ 593113 h 590237"/>
              <a:gd name="connsiteX28" fmla="*/ 151156 w 590237"/>
              <a:gd name="connsiteY28" fmla="*/ 562195 h 590237"/>
              <a:gd name="connsiteX29" fmla="*/ 157480 w 590237"/>
              <a:gd name="connsiteY29" fmla="*/ 492632 h 590237"/>
              <a:gd name="connsiteX30" fmla="*/ 174343 w 590237"/>
              <a:gd name="connsiteY30" fmla="*/ 465930 h 590237"/>
              <a:gd name="connsiteX31" fmla="*/ 138508 w 590237"/>
              <a:gd name="connsiteY31" fmla="*/ 445553 h 590237"/>
              <a:gd name="connsiteX32" fmla="*/ 20460 w 590237"/>
              <a:gd name="connsiteY32" fmla="*/ 446256 h 590237"/>
              <a:gd name="connsiteX33" fmla="*/ 83 w 590237"/>
              <a:gd name="connsiteY33" fmla="*/ 425176 h 590237"/>
              <a:gd name="connsiteX34" fmla="*/ 2191 w 590237"/>
              <a:gd name="connsiteY34" fmla="*/ 22210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2191" y="222106"/>
                </a:moveTo>
                <a:cubicBezTo>
                  <a:pt x="2191" y="155353"/>
                  <a:pt x="2893" y="88600"/>
                  <a:pt x="1488" y="22549"/>
                </a:cubicBezTo>
                <a:cubicBezTo>
                  <a:pt x="1488" y="4280"/>
                  <a:pt x="6407" y="-639"/>
                  <a:pt x="23973" y="64"/>
                </a:cubicBezTo>
                <a:cubicBezTo>
                  <a:pt x="61215" y="1469"/>
                  <a:pt x="98456" y="767"/>
                  <a:pt x="136400" y="767"/>
                </a:cubicBezTo>
                <a:cubicBezTo>
                  <a:pt x="151156" y="767"/>
                  <a:pt x="165209" y="3577"/>
                  <a:pt x="176451" y="14820"/>
                </a:cubicBezTo>
                <a:cubicBezTo>
                  <a:pt x="196126" y="33792"/>
                  <a:pt x="197531" y="47143"/>
                  <a:pt x="175749" y="63304"/>
                </a:cubicBezTo>
                <a:cubicBezTo>
                  <a:pt x="134994" y="92816"/>
                  <a:pt x="153264" y="120220"/>
                  <a:pt x="182775" y="141300"/>
                </a:cubicBezTo>
                <a:cubicBezTo>
                  <a:pt x="208774" y="160271"/>
                  <a:pt x="256555" y="151840"/>
                  <a:pt x="277635" y="127949"/>
                </a:cubicBezTo>
                <a:cubicBezTo>
                  <a:pt x="299418" y="103356"/>
                  <a:pt x="298012" y="89302"/>
                  <a:pt x="274122" y="67520"/>
                </a:cubicBezTo>
                <a:cubicBezTo>
                  <a:pt x="264987" y="59088"/>
                  <a:pt x="248123" y="54169"/>
                  <a:pt x="254447" y="35900"/>
                </a:cubicBezTo>
                <a:cubicBezTo>
                  <a:pt x="260069" y="18333"/>
                  <a:pt x="272716" y="4280"/>
                  <a:pt x="290986" y="3577"/>
                </a:cubicBezTo>
                <a:cubicBezTo>
                  <a:pt x="338064" y="1469"/>
                  <a:pt x="385845" y="1469"/>
                  <a:pt x="432924" y="1469"/>
                </a:cubicBezTo>
                <a:cubicBezTo>
                  <a:pt x="446274" y="1469"/>
                  <a:pt x="442761" y="12009"/>
                  <a:pt x="442761" y="19739"/>
                </a:cubicBezTo>
                <a:cubicBezTo>
                  <a:pt x="442761" y="58385"/>
                  <a:pt x="442761" y="96329"/>
                  <a:pt x="442761" y="134976"/>
                </a:cubicBezTo>
                <a:cubicBezTo>
                  <a:pt x="442761" y="144110"/>
                  <a:pt x="442761" y="153245"/>
                  <a:pt x="446977" y="161677"/>
                </a:cubicBezTo>
                <a:cubicBezTo>
                  <a:pt x="457517" y="181351"/>
                  <a:pt x="470165" y="182757"/>
                  <a:pt x="484921" y="166595"/>
                </a:cubicBezTo>
                <a:cubicBezTo>
                  <a:pt x="513028" y="134273"/>
                  <a:pt x="537621" y="133570"/>
                  <a:pt x="568538" y="163082"/>
                </a:cubicBezTo>
                <a:cubicBezTo>
                  <a:pt x="609995" y="203134"/>
                  <a:pt x="595942" y="279724"/>
                  <a:pt x="543242" y="302912"/>
                </a:cubicBezTo>
                <a:cubicBezTo>
                  <a:pt x="520757" y="312750"/>
                  <a:pt x="505298" y="302912"/>
                  <a:pt x="489840" y="288156"/>
                </a:cubicBezTo>
                <a:cubicBezTo>
                  <a:pt x="482110" y="281130"/>
                  <a:pt x="479300" y="262860"/>
                  <a:pt x="463138" y="270590"/>
                </a:cubicBezTo>
                <a:cubicBezTo>
                  <a:pt x="447680" y="277616"/>
                  <a:pt x="442058" y="291670"/>
                  <a:pt x="442058" y="309236"/>
                </a:cubicBezTo>
                <a:cubicBezTo>
                  <a:pt x="442761" y="345775"/>
                  <a:pt x="441356" y="382313"/>
                  <a:pt x="442761" y="418852"/>
                </a:cubicBezTo>
                <a:cubicBezTo>
                  <a:pt x="443464" y="439229"/>
                  <a:pt x="439950" y="447661"/>
                  <a:pt x="416762" y="446256"/>
                </a:cubicBezTo>
                <a:cubicBezTo>
                  <a:pt x="380224" y="444148"/>
                  <a:pt x="343685" y="446256"/>
                  <a:pt x="307147" y="445553"/>
                </a:cubicBezTo>
                <a:cubicBezTo>
                  <a:pt x="294499" y="445553"/>
                  <a:pt x="283959" y="448364"/>
                  <a:pt x="274824" y="456796"/>
                </a:cubicBezTo>
                <a:cubicBezTo>
                  <a:pt x="264987" y="465930"/>
                  <a:pt x="260069" y="474362"/>
                  <a:pt x="274824" y="484902"/>
                </a:cubicBezTo>
                <a:cubicBezTo>
                  <a:pt x="295202" y="498955"/>
                  <a:pt x="312066" y="517225"/>
                  <a:pt x="300120" y="544629"/>
                </a:cubicBezTo>
                <a:cubicBezTo>
                  <a:pt x="287472" y="572735"/>
                  <a:pt x="267095" y="591707"/>
                  <a:pt x="233367" y="593113"/>
                </a:cubicBezTo>
                <a:cubicBezTo>
                  <a:pt x="201045" y="595221"/>
                  <a:pt x="171533" y="591004"/>
                  <a:pt x="151156" y="562195"/>
                </a:cubicBezTo>
                <a:cubicBezTo>
                  <a:pt x="132184" y="535494"/>
                  <a:pt x="133589" y="515819"/>
                  <a:pt x="157480" y="492632"/>
                </a:cubicBezTo>
                <a:cubicBezTo>
                  <a:pt x="164506" y="485605"/>
                  <a:pt x="182775" y="482092"/>
                  <a:pt x="174343" y="465930"/>
                </a:cubicBezTo>
                <a:cubicBezTo>
                  <a:pt x="167317" y="452580"/>
                  <a:pt x="154669" y="445553"/>
                  <a:pt x="138508" y="445553"/>
                </a:cubicBezTo>
                <a:cubicBezTo>
                  <a:pt x="99158" y="446256"/>
                  <a:pt x="59809" y="444850"/>
                  <a:pt x="20460" y="446256"/>
                </a:cubicBezTo>
                <a:cubicBezTo>
                  <a:pt x="2893" y="446958"/>
                  <a:pt x="-620" y="441337"/>
                  <a:pt x="83" y="425176"/>
                </a:cubicBezTo>
                <a:cubicBezTo>
                  <a:pt x="2893" y="355612"/>
                  <a:pt x="2191" y="288859"/>
                  <a:pt x="2191" y="222106"/>
                </a:cubicBezTo>
                <a:close/>
              </a:path>
            </a:pathLst>
          </a:custGeom>
          <a:solidFill>
            <a:schemeClr val="accent5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120">
            <a:extLst>
              <a:ext uri="{FF2B5EF4-FFF2-40B4-BE49-F238E27FC236}">
                <a16:creationId xmlns:a16="http://schemas.microsoft.com/office/drawing/2014/main" id="{FEF3FAFB-9806-4AD3-A2ED-A8197DDDD87A}"/>
              </a:ext>
            </a:extLst>
          </p:cNvPr>
          <p:cNvSpPr/>
          <p:nvPr/>
        </p:nvSpPr>
        <p:spPr>
          <a:xfrm>
            <a:off x="4616670" y="692300"/>
            <a:ext cx="1156056" cy="1156056"/>
          </a:xfrm>
          <a:custGeom>
            <a:avLst/>
            <a:gdLst>
              <a:gd name="connsiteX0" fmla="*/ 0 w 590237"/>
              <a:gd name="connsiteY0" fmla="*/ 368438 h 590237"/>
              <a:gd name="connsiteX1" fmla="*/ 0 w 590237"/>
              <a:gd name="connsiteY1" fmla="*/ 168882 h 590237"/>
              <a:gd name="connsiteX2" fmla="*/ 21080 w 590237"/>
              <a:gd name="connsiteY2" fmla="*/ 147099 h 590237"/>
              <a:gd name="connsiteX3" fmla="*/ 136317 w 590237"/>
              <a:gd name="connsiteY3" fmla="*/ 147802 h 590237"/>
              <a:gd name="connsiteX4" fmla="*/ 167234 w 590237"/>
              <a:gd name="connsiteY4" fmla="*/ 139370 h 590237"/>
              <a:gd name="connsiteX5" fmla="*/ 167936 w 590237"/>
              <a:gd name="connsiteY5" fmla="*/ 109156 h 590237"/>
              <a:gd name="connsiteX6" fmla="*/ 142641 w 590237"/>
              <a:gd name="connsiteY6" fmla="*/ 51537 h 590237"/>
              <a:gd name="connsiteX7" fmla="*/ 202367 w 590237"/>
              <a:gd name="connsiteY7" fmla="*/ 1648 h 590237"/>
              <a:gd name="connsiteX8" fmla="*/ 292308 w 590237"/>
              <a:gd name="connsiteY8" fmla="*/ 32565 h 590237"/>
              <a:gd name="connsiteX9" fmla="*/ 285281 w 590237"/>
              <a:gd name="connsiteY9" fmla="*/ 102129 h 590237"/>
              <a:gd name="connsiteX10" fmla="*/ 267715 w 590237"/>
              <a:gd name="connsiteY10" fmla="*/ 126019 h 590237"/>
              <a:gd name="connsiteX11" fmla="*/ 302848 w 590237"/>
              <a:gd name="connsiteY11" fmla="*/ 147802 h 590237"/>
              <a:gd name="connsiteX12" fmla="*/ 418085 w 590237"/>
              <a:gd name="connsiteY12" fmla="*/ 147099 h 590237"/>
              <a:gd name="connsiteX13" fmla="*/ 444083 w 590237"/>
              <a:gd name="connsiteY13" fmla="*/ 172395 h 590237"/>
              <a:gd name="connsiteX14" fmla="*/ 443381 w 590237"/>
              <a:gd name="connsiteY14" fmla="*/ 284822 h 590237"/>
              <a:gd name="connsiteX15" fmla="*/ 455326 w 590237"/>
              <a:gd name="connsiteY15" fmla="*/ 317144 h 590237"/>
              <a:gd name="connsiteX16" fmla="*/ 483433 w 590237"/>
              <a:gd name="connsiteY16" fmla="*/ 316441 h 590237"/>
              <a:gd name="connsiteX17" fmla="*/ 541051 w 590237"/>
              <a:gd name="connsiteY17" fmla="*/ 289740 h 590237"/>
              <a:gd name="connsiteX18" fmla="*/ 591643 w 590237"/>
              <a:gd name="connsiteY18" fmla="*/ 355088 h 590237"/>
              <a:gd name="connsiteX19" fmla="*/ 560023 w 590237"/>
              <a:gd name="connsiteY19" fmla="*/ 440110 h 590237"/>
              <a:gd name="connsiteX20" fmla="*/ 490459 w 590237"/>
              <a:gd name="connsiteY20" fmla="*/ 433786 h 590237"/>
              <a:gd name="connsiteX21" fmla="*/ 463758 w 590237"/>
              <a:gd name="connsiteY21" fmla="*/ 417625 h 590237"/>
              <a:gd name="connsiteX22" fmla="*/ 443381 w 590237"/>
              <a:gd name="connsiteY22" fmla="*/ 453461 h 590237"/>
              <a:gd name="connsiteX23" fmla="*/ 444083 w 590237"/>
              <a:gd name="connsiteY23" fmla="*/ 568698 h 590237"/>
              <a:gd name="connsiteX24" fmla="*/ 419490 w 590237"/>
              <a:gd name="connsiteY24" fmla="*/ 591886 h 590237"/>
              <a:gd name="connsiteX25" fmla="*/ 301443 w 590237"/>
              <a:gd name="connsiteY25" fmla="*/ 591886 h 590237"/>
              <a:gd name="connsiteX26" fmla="*/ 257175 w 590237"/>
              <a:gd name="connsiteY26" fmla="*/ 565184 h 590237"/>
              <a:gd name="connsiteX27" fmla="*/ 261391 w 590237"/>
              <a:gd name="connsiteY27" fmla="*/ 536375 h 590237"/>
              <a:gd name="connsiteX28" fmla="*/ 276147 w 590237"/>
              <a:gd name="connsiteY28" fmla="*/ 464001 h 590237"/>
              <a:gd name="connsiteX29" fmla="*/ 174261 w 590237"/>
              <a:gd name="connsiteY29" fmla="*/ 458379 h 590237"/>
              <a:gd name="connsiteX30" fmla="*/ 173558 w 590237"/>
              <a:gd name="connsiteY30" fmla="*/ 527943 h 590237"/>
              <a:gd name="connsiteX31" fmla="*/ 190422 w 590237"/>
              <a:gd name="connsiteY31" fmla="*/ 558860 h 590237"/>
              <a:gd name="connsiteX32" fmla="*/ 153181 w 590237"/>
              <a:gd name="connsiteY32" fmla="*/ 590480 h 590237"/>
              <a:gd name="connsiteX33" fmla="*/ 13350 w 590237"/>
              <a:gd name="connsiteY33" fmla="*/ 591183 h 590237"/>
              <a:gd name="connsiteX34" fmla="*/ 2108 w 590237"/>
              <a:gd name="connsiteY34" fmla="*/ 572211 h 590237"/>
              <a:gd name="connsiteX35" fmla="*/ 0 w 590237"/>
              <a:gd name="connsiteY35" fmla="*/ 368438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37" h="590237">
                <a:moveTo>
                  <a:pt x="0" y="368438"/>
                </a:moveTo>
                <a:cubicBezTo>
                  <a:pt x="0" y="301685"/>
                  <a:pt x="702" y="234932"/>
                  <a:pt x="0" y="168882"/>
                </a:cubicBezTo>
                <a:cubicBezTo>
                  <a:pt x="0" y="152721"/>
                  <a:pt x="3513" y="146397"/>
                  <a:pt x="21080" y="147099"/>
                </a:cubicBezTo>
                <a:cubicBezTo>
                  <a:pt x="59024" y="148505"/>
                  <a:pt x="97670" y="147802"/>
                  <a:pt x="136317" y="147802"/>
                </a:cubicBezTo>
                <a:cubicBezTo>
                  <a:pt x="147559" y="147802"/>
                  <a:pt x="158099" y="147802"/>
                  <a:pt x="167234" y="139370"/>
                </a:cubicBezTo>
                <a:cubicBezTo>
                  <a:pt x="177071" y="129533"/>
                  <a:pt x="184098" y="120398"/>
                  <a:pt x="167936" y="109156"/>
                </a:cubicBezTo>
                <a:cubicBezTo>
                  <a:pt x="148262" y="95805"/>
                  <a:pt x="132101" y="77536"/>
                  <a:pt x="142641" y="51537"/>
                </a:cubicBezTo>
                <a:cubicBezTo>
                  <a:pt x="153181" y="24836"/>
                  <a:pt x="171450" y="5864"/>
                  <a:pt x="202367" y="1648"/>
                </a:cubicBezTo>
                <a:cubicBezTo>
                  <a:pt x="238203" y="-3271"/>
                  <a:pt x="269823" y="1648"/>
                  <a:pt x="292308" y="32565"/>
                </a:cubicBezTo>
                <a:cubicBezTo>
                  <a:pt x="311983" y="59266"/>
                  <a:pt x="309875" y="79644"/>
                  <a:pt x="285281" y="102129"/>
                </a:cubicBezTo>
                <a:cubicBezTo>
                  <a:pt x="278255" y="109156"/>
                  <a:pt x="262094" y="111966"/>
                  <a:pt x="267715" y="126019"/>
                </a:cubicBezTo>
                <a:cubicBezTo>
                  <a:pt x="273336" y="140073"/>
                  <a:pt x="285984" y="147802"/>
                  <a:pt x="302848" y="147802"/>
                </a:cubicBezTo>
                <a:cubicBezTo>
                  <a:pt x="341495" y="147099"/>
                  <a:pt x="379439" y="149207"/>
                  <a:pt x="418085" y="147099"/>
                </a:cubicBezTo>
                <a:cubicBezTo>
                  <a:pt x="437760" y="146397"/>
                  <a:pt x="444786" y="150613"/>
                  <a:pt x="444083" y="172395"/>
                </a:cubicBezTo>
                <a:cubicBezTo>
                  <a:pt x="441975" y="209636"/>
                  <a:pt x="444083" y="246878"/>
                  <a:pt x="443381" y="284822"/>
                </a:cubicBezTo>
                <a:cubicBezTo>
                  <a:pt x="443381" y="297469"/>
                  <a:pt x="446894" y="308009"/>
                  <a:pt x="455326" y="317144"/>
                </a:cubicBezTo>
                <a:cubicBezTo>
                  <a:pt x="465163" y="326981"/>
                  <a:pt x="472893" y="331197"/>
                  <a:pt x="483433" y="316441"/>
                </a:cubicBezTo>
                <a:cubicBezTo>
                  <a:pt x="496783" y="296767"/>
                  <a:pt x="514350" y="282011"/>
                  <a:pt x="541051" y="289740"/>
                </a:cubicBezTo>
                <a:cubicBezTo>
                  <a:pt x="567049" y="297469"/>
                  <a:pt x="588832" y="326279"/>
                  <a:pt x="591643" y="355088"/>
                </a:cubicBezTo>
                <a:cubicBezTo>
                  <a:pt x="595156" y="388816"/>
                  <a:pt x="590238" y="418328"/>
                  <a:pt x="560023" y="440110"/>
                </a:cubicBezTo>
                <a:cubicBezTo>
                  <a:pt x="532619" y="459785"/>
                  <a:pt x="513647" y="457677"/>
                  <a:pt x="490459" y="433786"/>
                </a:cubicBezTo>
                <a:cubicBezTo>
                  <a:pt x="483433" y="426057"/>
                  <a:pt x="479919" y="409193"/>
                  <a:pt x="463758" y="417625"/>
                </a:cubicBezTo>
                <a:cubicBezTo>
                  <a:pt x="450407" y="424652"/>
                  <a:pt x="443381" y="437300"/>
                  <a:pt x="443381" y="453461"/>
                </a:cubicBezTo>
                <a:cubicBezTo>
                  <a:pt x="444083" y="492107"/>
                  <a:pt x="441975" y="530051"/>
                  <a:pt x="444083" y="568698"/>
                </a:cubicBezTo>
                <a:cubicBezTo>
                  <a:pt x="444786" y="589075"/>
                  <a:pt x="438462" y="592588"/>
                  <a:pt x="419490" y="591886"/>
                </a:cubicBezTo>
                <a:cubicBezTo>
                  <a:pt x="380141" y="590480"/>
                  <a:pt x="340792" y="591183"/>
                  <a:pt x="301443" y="591886"/>
                </a:cubicBezTo>
                <a:cubicBezTo>
                  <a:pt x="280363" y="592588"/>
                  <a:pt x="267012" y="581346"/>
                  <a:pt x="257175" y="565184"/>
                </a:cubicBezTo>
                <a:cubicBezTo>
                  <a:pt x="250851" y="555347"/>
                  <a:pt x="251554" y="546212"/>
                  <a:pt x="261391" y="536375"/>
                </a:cubicBezTo>
                <a:cubicBezTo>
                  <a:pt x="299335" y="499134"/>
                  <a:pt x="300740" y="489999"/>
                  <a:pt x="276147" y="464001"/>
                </a:cubicBezTo>
                <a:cubicBezTo>
                  <a:pt x="250851" y="437300"/>
                  <a:pt x="201664" y="434489"/>
                  <a:pt x="174261" y="458379"/>
                </a:cubicBezTo>
                <a:cubicBezTo>
                  <a:pt x="144749" y="483675"/>
                  <a:pt x="144749" y="502647"/>
                  <a:pt x="173558" y="527943"/>
                </a:cubicBezTo>
                <a:cubicBezTo>
                  <a:pt x="182693" y="536375"/>
                  <a:pt x="196746" y="542699"/>
                  <a:pt x="190422" y="558860"/>
                </a:cubicBezTo>
                <a:cubicBezTo>
                  <a:pt x="183395" y="575724"/>
                  <a:pt x="172153" y="589778"/>
                  <a:pt x="153181" y="590480"/>
                </a:cubicBezTo>
                <a:cubicBezTo>
                  <a:pt x="106805" y="591886"/>
                  <a:pt x="60429" y="591183"/>
                  <a:pt x="13350" y="591183"/>
                </a:cubicBezTo>
                <a:cubicBezTo>
                  <a:pt x="-2108" y="591183"/>
                  <a:pt x="2108" y="580643"/>
                  <a:pt x="2108" y="572211"/>
                </a:cubicBezTo>
                <a:cubicBezTo>
                  <a:pt x="0" y="503350"/>
                  <a:pt x="0" y="435894"/>
                  <a:pt x="0" y="368438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124">
            <a:extLst>
              <a:ext uri="{FF2B5EF4-FFF2-40B4-BE49-F238E27FC236}">
                <a16:creationId xmlns:a16="http://schemas.microsoft.com/office/drawing/2014/main" id="{BF8EFD8D-ABD8-44E5-8C93-2A8C10627E28}"/>
              </a:ext>
            </a:extLst>
          </p:cNvPr>
          <p:cNvSpPr/>
          <p:nvPr/>
        </p:nvSpPr>
        <p:spPr>
          <a:xfrm rot="5400000" flipH="1" flipV="1">
            <a:off x="4751030" y="5154150"/>
            <a:ext cx="867043" cy="1156057"/>
          </a:xfrm>
          <a:custGeom>
            <a:avLst/>
            <a:gdLst>
              <a:gd name="connsiteX0" fmla="*/ 703 w 442678"/>
              <a:gd name="connsiteY0" fmla="*/ 222042 h 590237"/>
              <a:gd name="connsiteX1" fmla="*/ 0 w 442678"/>
              <a:gd name="connsiteY1" fmla="*/ 19675 h 590237"/>
              <a:gd name="connsiteX2" fmla="*/ 19675 w 442678"/>
              <a:gd name="connsiteY2" fmla="*/ 0 h 590237"/>
              <a:gd name="connsiteX3" fmla="*/ 422301 w 442678"/>
              <a:gd name="connsiteY3" fmla="*/ 0 h 590237"/>
              <a:gd name="connsiteX4" fmla="*/ 443381 w 442678"/>
              <a:gd name="connsiteY4" fmla="*/ 21080 h 590237"/>
              <a:gd name="connsiteX5" fmla="*/ 443381 w 442678"/>
              <a:gd name="connsiteY5" fmla="*/ 136317 h 590237"/>
              <a:gd name="connsiteX6" fmla="*/ 431436 w 442678"/>
              <a:gd name="connsiteY6" fmla="*/ 174261 h 590237"/>
              <a:gd name="connsiteX7" fmla="*/ 380844 w 442678"/>
              <a:gd name="connsiteY7" fmla="*/ 174963 h 590237"/>
              <a:gd name="connsiteX8" fmla="*/ 340792 w 442678"/>
              <a:gd name="connsiteY8" fmla="*/ 153181 h 590237"/>
              <a:gd name="connsiteX9" fmla="*/ 297227 w 442678"/>
              <a:gd name="connsiteY9" fmla="*/ 197449 h 590237"/>
              <a:gd name="connsiteX10" fmla="*/ 315496 w 442678"/>
              <a:gd name="connsiteY10" fmla="*/ 275444 h 590237"/>
              <a:gd name="connsiteX11" fmla="*/ 378033 w 442678"/>
              <a:gd name="connsiteY11" fmla="*/ 272634 h 590237"/>
              <a:gd name="connsiteX12" fmla="*/ 410356 w 442678"/>
              <a:gd name="connsiteY12" fmla="*/ 253662 h 590237"/>
              <a:gd name="connsiteX13" fmla="*/ 441976 w 442678"/>
              <a:gd name="connsiteY13" fmla="*/ 291606 h 590237"/>
              <a:gd name="connsiteX14" fmla="*/ 443381 w 442678"/>
              <a:gd name="connsiteY14" fmla="*/ 431436 h 590237"/>
              <a:gd name="connsiteX15" fmla="*/ 424409 w 442678"/>
              <a:gd name="connsiteY15" fmla="*/ 443381 h 590237"/>
              <a:gd name="connsiteX16" fmla="*/ 306361 w 442678"/>
              <a:gd name="connsiteY16" fmla="*/ 443381 h 590237"/>
              <a:gd name="connsiteX17" fmla="*/ 280363 w 442678"/>
              <a:gd name="connsiteY17" fmla="*/ 449002 h 590237"/>
              <a:gd name="connsiteX18" fmla="*/ 277552 w 442678"/>
              <a:gd name="connsiteY18" fmla="*/ 484135 h 590237"/>
              <a:gd name="connsiteX19" fmla="*/ 264904 w 442678"/>
              <a:gd name="connsiteY19" fmla="*/ 582508 h 590237"/>
              <a:gd name="connsiteX20" fmla="*/ 155289 w 442678"/>
              <a:gd name="connsiteY20" fmla="*/ 562834 h 590237"/>
              <a:gd name="connsiteX21" fmla="*/ 160910 w 442678"/>
              <a:gd name="connsiteY21" fmla="*/ 486946 h 590237"/>
              <a:gd name="connsiteX22" fmla="*/ 176369 w 442678"/>
              <a:gd name="connsiteY22" fmla="*/ 464461 h 590237"/>
              <a:gd name="connsiteX23" fmla="*/ 144749 w 442678"/>
              <a:gd name="connsiteY23" fmla="*/ 442678 h 590237"/>
              <a:gd name="connsiteX24" fmla="*/ 24593 w 442678"/>
              <a:gd name="connsiteY24" fmla="*/ 443381 h 590237"/>
              <a:gd name="connsiteX25" fmla="*/ 1405 w 442678"/>
              <a:gd name="connsiteY25" fmla="*/ 418788 h 590237"/>
              <a:gd name="connsiteX26" fmla="*/ 703 w 442678"/>
              <a:gd name="connsiteY26" fmla="*/ 22204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678" h="590237">
                <a:moveTo>
                  <a:pt x="703" y="222042"/>
                </a:moveTo>
                <a:cubicBezTo>
                  <a:pt x="703" y="154586"/>
                  <a:pt x="1405" y="87130"/>
                  <a:pt x="0" y="19675"/>
                </a:cubicBezTo>
                <a:cubicBezTo>
                  <a:pt x="0" y="4216"/>
                  <a:pt x="3513" y="0"/>
                  <a:pt x="19675" y="0"/>
                </a:cubicBezTo>
                <a:cubicBezTo>
                  <a:pt x="153883" y="703"/>
                  <a:pt x="288092" y="703"/>
                  <a:pt x="422301" y="0"/>
                </a:cubicBezTo>
                <a:cubicBezTo>
                  <a:pt x="439165" y="0"/>
                  <a:pt x="444084" y="4919"/>
                  <a:pt x="443381" y="21080"/>
                </a:cubicBezTo>
                <a:cubicBezTo>
                  <a:pt x="441976" y="59024"/>
                  <a:pt x="442678" y="97670"/>
                  <a:pt x="443381" y="136317"/>
                </a:cubicBezTo>
                <a:cubicBezTo>
                  <a:pt x="443381" y="150370"/>
                  <a:pt x="441976" y="163721"/>
                  <a:pt x="431436" y="174261"/>
                </a:cubicBezTo>
                <a:cubicBezTo>
                  <a:pt x="414572" y="191125"/>
                  <a:pt x="400518" y="202367"/>
                  <a:pt x="380844" y="174963"/>
                </a:cubicBezTo>
                <a:cubicBezTo>
                  <a:pt x="371709" y="161613"/>
                  <a:pt x="360467" y="146857"/>
                  <a:pt x="340792" y="153181"/>
                </a:cubicBezTo>
                <a:cubicBezTo>
                  <a:pt x="319009" y="160207"/>
                  <a:pt x="302146" y="174261"/>
                  <a:pt x="297227" y="197449"/>
                </a:cubicBezTo>
                <a:cubicBezTo>
                  <a:pt x="291606" y="225555"/>
                  <a:pt x="290903" y="253662"/>
                  <a:pt x="315496" y="275444"/>
                </a:cubicBezTo>
                <a:cubicBezTo>
                  <a:pt x="340089" y="297227"/>
                  <a:pt x="356251" y="296524"/>
                  <a:pt x="378033" y="272634"/>
                </a:cubicBezTo>
                <a:cubicBezTo>
                  <a:pt x="386465" y="262796"/>
                  <a:pt x="392789" y="247338"/>
                  <a:pt x="410356" y="253662"/>
                </a:cubicBezTo>
                <a:cubicBezTo>
                  <a:pt x="427220" y="260688"/>
                  <a:pt x="441273" y="272634"/>
                  <a:pt x="441976" y="291606"/>
                </a:cubicBezTo>
                <a:cubicBezTo>
                  <a:pt x="443381" y="337981"/>
                  <a:pt x="442678" y="384357"/>
                  <a:pt x="443381" y="431436"/>
                </a:cubicBezTo>
                <a:cubicBezTo>
                  <a:pt x="443381" y="446192"/>
                  <a:pt x="433544" y="443381"/>
                  <a:pt x="424409" y="443381"/>
                </a:cubicBezTo>
                <a:cubicBezTo>
                  <a:pt x="385060" y="443381"/>
                  <a:pt x="345711" y="443381"/>
                  <a:pt x="306361" y="443381"/>
                </a:cubicBezTo>
                <a:cubicBezTo>
                  <a:pt x="297227" y="443381"/>
                  <a:pt x="288092" y="441976"/>
                  <a:pt x="280363" y="449002"/>
                </a:cubicBezTo>
                <a:cubicBezTo>
                  <a:pt x="267715" y="460245"/>
                  <a:pt x="257175" y="467974"/>
                  <a:pt x="277552" y="484135"/>
                </a:cubicBezTo>
                <a:cubicBezTo>
                  <a:pt x="316901" y="515755"/>
                  <a:pt x="310577" y="557213"/>
                  <a:pt x="264904" y="582508"/>
                </a:cubicBezTo>
                <a:cubicBezTo>
                  <a:pt x="230474" y="601480"/>
                  <a:pt x="180585" y="592346"/>
                  <a:pt x="155289" y="562834"/>
                </a:cubicBezTo>
                <a:cubicBezTo>
                  <a:pt x="131398" y="534727"/>
                  <a:pt x="133506" y="512242"/>
                  <a:pt x="160910" y="486946"/>
                </a:cubicBezTo>
                <a:cubicBezTo>
                  <a:pt x="167937" y="480622"/>
                  <a:pt x="181990" y="477109"/>
                  <a:pt x="176369" y="464461"/>
                </a:cubicBezTo>
                <a:cubicBezTo>
                  <a:pt x="170747" y="451813"/>
                  <a:pt x="160207" y="442678"/>
                  <a:pt x="144749" y="442678"/>
                </a:cubicBezTo>
                <a:cubicBezTo>
                  <a:pt x="104697" y="442678"/>
                  <a:pt x="64645" y="441273"/>
                  <a:pt x="24593" y="443381"/>
                </a:cubicBezTo>
                <a:cubicBezTo>
                  <a:pt x="4919" y="444084"/>
                  <a:pt x="703" y="437760"/>
                  <a:pt x="1405" y="418788"/>
                </a:cubicBezTo>
                <a:cubicBezTo>
                  <a:pt x="1405" y="353440"/>
                  <a:pt x="703" y="287390"/>
                  <a:pt x="703" y="222042"/>
                </a:cubicBezTo>
                <a:close/>
              </a:path>
            </a:pathLst>
          </a:custGeom>
          <a:solidFill>
            <a:schemeClr val="accent6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48FD7F3C-B7D9-4272-B2CE-578B09CB3294}"/>
              </a:ext>
            </a:extLst>
          </p:cNvPr>
          <p:cNvGrpSpPr/>
          <p:nvPr/>
        </p:nvGrpSpPr>
        <p:grpSpPr>
          <a:xfrm>
            <a:off x="5954600" y="1964907"/>
            <a:ext cx="5530630" cy="615553"/>
            <a:chOff x="6557474" y="1411926"/>
            <a:chExt cx="6090923" cy="6155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83A8A7-4EFD-4AEE-B9CA-6A5B78947B2C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A0348C-D330-4C6E-84D5-920B22B3C27B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07E1B9B6-FF61-4664-A63E-4FF803DB23F0}"/>
              </a:ext>
            </a:extLst>
          </p:cNvPr>
          <p:cNvGrpSpPr/>
          <p:nvPr/>
        </p:nvGrpSpPr>
        <p:grpSpPr>
          <a:xfrm>
            <a:off x="5954600" y="2833363"/>
            <a:ext cx="5530630" cy="615553"/>
            <a:chOff x="6557474" y="1411926"/>
            <a:chExt cx="6090923" cy="6155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4FFFE9-82DA-4BF3-9DDD-28DBA11ED824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F6385B-7F36-4436-B852-EB59B941FE31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A632EBBF-5539-4829-9478-D7D7D45C24B4}"/>
              </a:ext>
            </a:extLst>
          </p:cNvPr>
          <p:cNvGrpSpPr/>
          <p:nvPr/>
        </p:nvGrpSpPr>
        <p:grpSpPr>
          <a:xfrm>
            <a:off x="5954600" y="3701819"/>
            <a:ext cx="5530630" cy="615553"/>
            <a:chOff x="6557474" y="1411926"/>
            <a:chExt cx="6090923" cy="6155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C60DF7-F962-4820-AD2E-745C0B974FE1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86E61B-044D-478C-AE88-6EB0A36D1E1C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6F6E8C99-C69B-4AF5-890B-4207C8A88AF3}"/>
              </a:ext>
            </a:extLst>
          </p:cNvPr>
          <p:cNvGrpSpPr/>
          <p:nvPr/>
        </p:nvGrpSpPr>
        <p:grpSpPr>
          <a:xfrm>
            <a:off x="5954600" y="5438729"/>
            <a:ext cx="5530630" cy="615553"/>
            <a:chOff x="6557474" y="1411926"/>
            <a:chExt cx="6090923" cy="6155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1D0CEA-9244-4DB9-9EFB-04444585EAB8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E1E6E3-07D5-4388-A740-92FFCE199CA2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BC32870-8234-4805-A65D-7E1E8EBAB80D}"/>
              </a:ext>
            </a:extLst>
          </p:cNvPr>
          <p:cNvSpPr txBox="1"/>
          <p:nvPr/>
        </p:nvSpPr>
        <p:spPr>
          <a:xfrm>
            <a:off x="4703630" y="1077979"/>
            <a:ext cx="703386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C32835-FFC2-467D-9035-0CB3EB22E75F}"/>
              </a:ext>
            </a:extLst>
          </p:cNvPr>
          <p:cNvSpPr txBox="1"/>
          <p:nvPr/>
        </p:nvSpPr>
        <p:spPr>
          <a:xfrm>
            <a:off x="4703630" y="1958840"/>
            <a:ext cx="703386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6BCF3B-E6C1-455B-AA1E-2C40CA65B62C}"/>
              </a:ext>
            </a:extLst>
          </p:cNvPr>
          <p:cNvSpPr txBox="1"/>
          <p:nvPr/>
        </p:nvSpPr>
        <p:spPr>
          <a:xfrm>
            <a:off x="4703630" y="2843145"/>
            <a:ext cx="703386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D99583-B25C-48EF-88F0-C73E4458A314}"/>
              </a:ext>
            </a:extLst>
          </p:cNvPr>
          <p:cNvSpPr txBox="1"/>
          <p:nvPr/>
        </p:nvSpPr>
        <p:spPr>
          <a:xfrm>
            <a:off x="4703630" y="3780828"/>
            <a:ext cx="703386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18">
            <a:extLst>
              <a:ext uri="{FF2B5EF4-FFF2-40B4-BE49-F238E27FC236}">
                <a16:creationId xmlns:a16="http://schemas.microsoft.com/office/drawing/2014/main" id="{1E7F168F-0D2C-4194-947D-C3F3D59B256A}"/>
              </a:ext>
            </a:extLst>
          </p:cNvPr>
          <p:cNvGrpSpPr/>
          <p:nvPr/>
        </p:nvGrpSpPr>
        <p:grpSpPr>
          <a:xfrm>
            <a:off x="5954600" y="4570275"/>
            <a:ext cx="5530630" cy="615553"/>
            <a:chOff x="6557474" y="1411926"/>
            <a:chExt cx="6090923" cy="6155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0BC290-E3FF-4D75-8B97-7F48D594654C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8371EB-A94E-4B8A-B002-0B5C91FB2D54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91338EB-B88A-4C84-82E4-A2617580A2C4}"/>
              </a:ext>
            </a:extLst>
          </p:cNvPr>
          <p:cNvSpPr txBox="1"/>
          <p:nvPr/>
        </p:nvSpPr>
        <p:spPr>
          <a:xfrm>
            <a:off x="4703630" y="4799128"/>
            <a:ext cx="703386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2D6A1F-3E8C-4B36-BAB1-729B351C736B}"/>
              </a:ext>
            </a:extLst>
          </p:cNvPr>
          <p:cNvSpPr txBox="1"/>
          <p:nvPr/>
        </p:nvSpPr>
        <p:spPr>
          <a:xfrm>
            <a:off x="4703630" y="5613754"/>
            <a:ext cx="703386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E5D0BD8F-1EAD-443A-8136-E2257B37D477}"/>
              </a:ext>
            </a:extLst>
          </p:cNvPr>
          <p:cNvGrpSpPr/>
          <p:nvPr/>
        </p:nvGrpSpPr>
        <p:grpSpPr>
          <a:xfrm>
            <a:off x="5954600" y="1096451"/>
            <a:ext cx="5530630" cy="615553"/>
            <a:chOff x="6557474" y="1411926"/>
            <a:chExt cx="6090923" cy="61555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51268B-AFAE-4654-9482-7043AB9BFF52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289FCE-E60C-4357-8411-843FCFA94C7A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73">
            <a:extLst>
              <a:ext uri="{FF2B5EF4-FFF2-40B4-BE49-F238E27FC236}">
                <a16:creationId xmlns:a16="http://schemas.microsoft.com/office/drawing/2014/main" id="{64916990-BD7B-4460-9DAE-3517D03E3ECF}"/>
              </a:ext>
            </a:extLst>
          </p:cNvPr>
          <p:cNvSpPr/>
          <p:nvPr/>
        </p:nvSpPr>
        <p:spPr>
          <a:xfrm>
            <a:off x="5632338" y="2453185"/>
            <a:ext cx="711429" cy="942829"/>
          </a:xfrm>
          <a:custGeom>
            <a:avLst/>
            <a:gdLst>
              <a:gd name="connsiteX0" fmla="*/ 467 w 1241291"/>
              <a:gd name="connsiteY0" fmla="*/ 1212134 h 1645034"/>
              <a:gd name="connsiteX1" fmla="*/ 28631 w 1241291"/>
              <a:gd name="connsiteY1" fmla="*/ 1239686 h 1645034"/>
              <a:gd name="connsiteX2" fmla="*/ 380040 w 1241291"/>
              <a:gd name="connsiteY2" fmla="*/ 1241138 h 1645034"/>
              <a:gd name="connsiteX3" fmla="*/ 490897 w 1241291"/>
              <a:gd name="connsiteY3" fmla="*/ 1260474 h 1645034"/>
              <a:gd name="connsiteX4" fmla="*/ 502093 w 1241291"/>
              <a:gd name="connsiteY4" fmla="*/ 1348747 h 1645034"/>
              <a:gd name="connsiteX5" fmla="*/ 436022 w 1241291"/>
              <a:gd name="connsiteY5" fmla="*/ 1452381 h 1645034"/>
              <a:gd name="connsiteX6" fmla="*/ 489101 w 1241291"/>
              <a:gd name="connsiteY6" fmla="*/ 1614978 h 1645034"/>
              <a:gd name="connsiteX7" fmla="*/ 760377 w 1241291"/>
              <a:gd name="connsiteY7" fmla="*/ 1511688 h 1645034"/>
              <a:gd name="connsiteX8" fmla="*/ 735309 w 1241291"/>
              <a:gd name="connsiteY8" fmla="*/ 1415047 h 1645034"/>
              <a:gd name="connsiteX9" fmla="*/ 684485 w 1241291"/>
              <a:gd name="connsiteY9" fmla="*/ 1278816 h 1645034"/>
              <a:gd name="connsiteX10" fmla="*/ 773675 w 1241291"/>
              <a:gd name="connsiteY10" fmla="*/ 1239877 h 1645034"/>
              <a:gd name="connsiteX11" fmla="*/ 1201817 w 1241291"/>
              <a:gd name="connsiteY11" fmla="*/ 1240183 h 1645034"/>
              <a:gd name="connsiteX12" fmla="*/ 1240336 w 1241291"/>
              <a:gd name="connsiteY12" fmla="*/ 1198148 h 1645034"/>
              <a:gd name="connsiteX13" fmla="*/ 1240412 w 1241291"/>
              <a:gd name="connsiteY13" fmla="*/ 875781 h 1645034"/>
              <a:gd name="connsiteX14" fmla="*/ 1235139 w 1241291"/>
              <a:gd name="connsiteY14" fmla="*/ 802831 h 1645034"/>
              <a:gd name="connsiteX15" fmla="*/ 1175985 w 1241291"/>
              <a:gd name="connsiteY15" fmla="*/ 784183 h 1645034"/>
              <a:gd name="connsiteX16" fmla="*/ 1121645 w 1241291"/>
              <a:gd name="connsiteY16" fmla="*/ 822320 h 1645034"/>
              <a:gd name="connsiteX17" fmla="*/ 858509 w 1241291"/>
              <a:gd name="connsiteY17" fmla="*/ 774324 h 1645034"/>
              <a:gd name="connsiteX18" fmla="*/ 836383 w 1241291"/>
              <a:gd name="connsiteY18" fmla="*/ 629229 h 1645034"/>
              <a:gd name="connsiteX19" fmla="*/ 848917 w 1241291"/>
              <a:gd name="connsiteY19" fmla="*/ 584939 h 1645034"/>
              <a:gd name="connsiteX20" fmla="*/ 974066 w 1241291"/>
              <a:gd name="connsiteY20" fmla="*/ 481572 h 1645034"/>
              <a:gd name="connsiteX21" fmla="*/ 1101392 w 1241291"/>
              <a:gd name="connsiteY21" fmla="*/ 503239 h 1645034"/>
              <a:gd name="connsiteX22" fmla="*/ 1172584 w 1241291"/>
              <a:gd name="connsiteY22" fmla="*/ 556432 h 1645034"/>
              <a:gd name="connsiteX23" fmla="*/ 1241291 w 1241291"/>
              <a:gd name="connsiteY23" fmla="*/ 521964 h 1645034"/>
              <a:gd name="connsiteX24" fmla="*/ 1240259 w 1241291"/>
              <a:gd name="connsiteY24" fmla="*/ 22058 h 1645034"/>
              <a:gd name="connsiteX25" fmla="*/ 1220427 w 1241291"/>
              <a:gd name="connsiteY25" fmla="*/ 2683 h 1645034"/>
              <a:gd name="connsiteX26" fmla="*/ 15600 w 1241291"/>
              <a:gd name="connsiteY26" fmla="*/ 123 h 1645034"/>
              <a:gd name="connsiteX27" fmla="*/ 9 w 1241291"/>
              <a:gd name="connsiteY27" fmla="*/ 15676 h 1645034"/>
              <a:gd name="connsiteX28" fmla="*/ 467 w 1241291"/>
              <a:gd name="connsiteY28" fmla="*/ 1212134 h 164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41291" h="1645034">
                <a:moveTo>
                  <a:pt x="467" y="1212134"/>
                </a:moveTo>
                <a:cubicBezTo>
                  <a:pt x="467" y="1239648"/>
                  <a:pt x="544" y="1239571"/>
                  <a:pt x="28631" y="1239686"/>
                </a:cubicBezTo>
                <a:cubicBezTo>
                  <a:pt x="145754" y="1240068"/>
                  <a:pt x="262916" y="1240030"/>
                  <a:pt x="380040" y="1241138"/>
                </a:cubicBezTo>
                <a:cubicBezTo>
                  <a:pt x="416954" y="1241482"/>
                  <a:pt x="457689" y="1241788"/>
                  <a:pt x="490897" y="1260474"/>
                </a:cubicBezTo>
                <a:cubicBezTo>
                  <a:pt x="524524" y="1279428"/>
                  <a:pt x="517722" y="1318252"/>
                  <a:pt x="502093" y="1348747"/>
                </a:cubicBezTo>
                <a:cubicBezTo>
                  <a:pt x="483216" y="1385622"/>
                  <a:pt x="448900" y="1411951"/>
                  <a:pt x="436022" y="1452381"/>
                </a:cubicBezTo>
                <a:cubicBezTo>
                  <a:pt x="417833" y="1509624"/>
                  <a:pt x="438774" y="1581160"/>
                  <a:pt x="489101" y="1614978"/>
                </a:cubicBezTo>
                <a:cubicBezTo>
                  <a:pt x="586010" y="1680056"/>
                  <a:pt x="743296" y="1636684"/>
                  <a:pt x="760377" y="1511688"/>
                </a:cubicBezTo>
                <a:cubicBezTo>
                  <a:pt x="765077" y="1477449"/>
                  <a:pt x="756364" y="1442560"/>
                  <a:pt x="735309" y="1415047"/>
                </a:cubicBezTo>
                <a:cubicBezTo>
                  <a:pt x="709821" y="1381725"/>
                  <a:pt x="650055" y="1321577"/>
                  <a:pt x="684485" y="1278816"/>
                </a:cubicBezTo>
                <a:cubicBezTo>
                  <a:pt x="707910" y="1249774"/>
                  <a:pt x="741194" y="1239877"/>
                  <a:pt x="773675" y="1239877"/>
                </a:cubicBezTo>
                <a:cubicBezTo>
                  <a:pt x="859770" y="1239877"/>
                  <a:pt x="1192187" y="1240221"/>
                  <a:pt x="1201817" y="1240183"/>
                </a:cubicBezTo>
                <a:cubicBezTo>
                  <a:pt x="1239992" y="1237355"/>
                  <a:pt x="1240298" y="1237355"/>
                  <a:pt x="1240336" y="1198148"/>
                </a:cubicBezTo>
                <a:cubicBezTo>
                  <a:pt x="1240489" y="1090692"/>
                  <a:pt x="1240259" y="983236"/>
                  <a:pt x="1240412" y="875781"/>
                </a:cubicBezTo>
                <a:cubicBezTo>
                  <a:pt x="1240450" y="849948"/>
                  <a:pt x="1244348" y="826600"/>
                  <a:pt x="1235139" y="802831"/>
                </a:cubicBezTo>
                <a:cubicBezTo>
                  <a:pt x="1224974" y="776617"/>
                  <a:pt x="1201396" y="770885"/>
                  <a:pt x="1175985" y="784183"/>
                </a:cubicBezTo>
                <a:cubicBezTo>
                  <a:pt x="1156228" y="794539"/>
                  <a:pt x="1137198" y="806920"/>
                  <a:pt x="1121645" y="822320"/>
                </a:cubicBezTo>
                <a:cubicBezTo>
                  <a:pt x="1045219" y="897868"/>
                  <a:pt x="903677" y="861604"/>
                  <a:pt x="858509" y="774324"/>
                </a:cubicBezTo>
                <a:cubicBezTo>
                  <a:pt x="833899" y="726711"/>
                  <a:pt x="828855" y="679861"/>
                  <a:pt x="836383" y="629229"/>
                </a:cubicBezTo>
                <a:cubicBezTo>
                  <a:pt x="837988" y="613752"/>
                  <a:pt x="843720" y="599422"/>
                  <a:pt x="848917" y="584939"/>
                </a:cubicBezTo>
                <a:cubicBezTo>
                  <a:pt x="872380" y="528422"/>
                  <a:pt x="916287" y="494909"/>
                  <a:pt x="974066" y="481572"/>
                </a:cubicBezTo>
                <a:cubicBezTo>
                  <a:pt x="1018240" y="471408"/>
                  <a:pt x="1062568" y="476108"/>
                  <a:pt x="1101392" y="503239"/>
                </a:cubicBezTo>
                <a:cubicBezTo>
                  <a:pt x="1125658" y="520206"/>
                  <a:pt x="1148891" y="538625"/>
                  <a:pt x="1172584" y="556432"/>
                </a:cubicBezTo>
                <a:cubicBezTo>
                  <a:pt x="1202657" y="580239"/>
                  <a:pt x="1241291" y="546802"/>
                  <a:pt x="1241291" y="521964"/>
                </a:cubicBezTo>
                <a:cubicBezTo>
                  <a:pt x="1241291" y="452225"/>
                  <a:pt x="1240489" y="42425"/>
                  <a:pt x="1240259" y="22058"/>
                </a:cubicBezTo>
                <a:cubicBezTo>
                  <a:pt x="1240145" y="8798"/>
                  <a:pt x="1234336" y="2722"/>
                  <a:pt x="1220427" y="2683"/>
                </a:cubicBezTo>
                <a:cubicBezTo>
                  <a:pt x="1192378" y="2683"/>
                  <a:pt x="21255" y="620"/>
                  <a:pt x="15600" y="123"/>
                </a:cubicBezTo>
                <a:cubicBezTo>
                  <a:pt x="3983" y="-870"/>
                  <a:pt x="-220" y="4135"/>
                  <a:pt x="9" y="15676"/>
                </a:cubicBezTo>
                <a:cubicBezTo>
                  <a:pt x="467" y="37916"/>
                  <a:pt x="467" y="844446"/>
                  <a:pt x="467" y="1212134"/>
                </a:cubicBezTo>
                <a:close/>
              </a:path>
            </a:pathLst>
          </a:custGeom>
          <a:solidFill>
            <a:schemeClr val="accent2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Graphic 173">
            <a:extLst>
              <a:ext uri="{FF2B5EF4-FFF2-40B4-BE49-F238E27FC236}">
                <a16:creationId xmlns:a16="http://schemas.microsoft.com/office/drawing/2014/main" id="{2FEA0920-4F9D-4C2C-82A8-788D6C517F1C}"/>
              </a:ext>
            </a:extLst>
          </p:cNvPr>
          <p:cNvSpPr/>
          <p:nvPr/>
        </p:nvSpPr>
        <p:spPr>
          <a:xfrm rot="20330039">
            <a:off x="8662738" y="4754243"/>
            <a:ext cx="924585" cy="1017178"/>
          </a:xfrm>
          <a:custGeom>
            <a:avLst/>
            <a:gdLst>
              <a:gd name="connsiteX0" fmla="*/ 1603222 w 1613203"/>
              <a:gd name="connsiteY0" fmla="*/ 631413 h 1774759"/>
              <a:gd name="connsiteX1" fmla="*/ 1184137 w 1613203"/>
              <a:gd name="connsiteY1" fmla="*/ 457771 h 1774759"/>
              <a:gd name="connsiteX2" fmla="*/ 1101252 w 1613203"/>
              <a:gd name="connsiteY2" fmla="*/ 382262 h 1774759"/>
              <a:gd name="connsiteX3" fmla="*/ 1125403 w 1613203"/>
              <a:gd name="connsiteY3" fmla="*/ 333846 h 1774759"/>
              <a:gd name="connsiteX4" fmla="*/ 1193231 w 1613203"/>
              <a:gd name="connsiteY4" fmla="*/ 287951 h 1774759"/>
              <a:gd name="connsiteX5" fmla="*/ 1193231 w 1613203"/>
              <a:gd name="connsiteY5" fmla="*/ 287951 h 1774759"/>
              <a:gd name="connsiteX6" fmla="*/ 1193231 w 1613203"/>
              <a:gd name="connsiteY6" fmla="*/ 287951 h 1774759"/>
              <a:gd name="connsiteX7" fmla="*/ 1267098 w 1613203"/>
              <a:gd name="connsiteY7" fmla="*/ 195590 h 1774759"/>
              <a:gd name="connsiteX8" fmla="*/ 1266639 w 1613203"/>
              <a:gd name="connsiteY8" fmla="*/ 120119 h 1774759"/>
              <a:gd name="connsiteX9" fmla="*/ 1217955 w 1613203"/>
              <a:gd name="connsiteY9" fmla="*/ 49577 h 1774759"/>
              <a:gd name="connsiteX10" fmla="*/ 1135224 w 1613203"/>
              <a:gd name="connsiteY10" fmla="*/ 5785 h 1774759"/>
              <a:gd name="connsiteX11" fmla="*/ 1043244 w 1613203"/>
              <a:gd name="connsiteY11" fmla="*/ 7504 h 1774759"/>
              <a:gd name="connsiteX12" fmla="*/ 946030 w 1613203"/>
              <a:gd name="connsiteY12" fmla="*/ 104031 h 1774759"/>
              <a:gd name="connsiteX13" fmla="*/ 953902 w 1613203"/>
              <a:gd name="connsiteY13" fmla="*/ 207245 h 1774759"/>
              <a:gd name="connsiteX14" fmla="*/ 963187 w 1613203"/>
              <a:gd name="connsiteY14" fmla="*/ 292652 h 1774759"/>
              <a:gd name="connsiteX15" fmla="*/ 919892 w 1613203"/>
              <a:gd name="connsiteY15" fmla="*/ 328763 h 1774759"/>
              <a:gd name="connsiteX16" fmla="*/ 864559 w 1613203"/>
              <a:gd name="connsiteY16" fmla="*/ 323375 h 1774759"/>
              <a:gd name="connsiteX17" fmla="*/ 487967 w 1613203"/>
              <a:gd name="connsiteY17" fmla="*/ 177248 h 1774759"/>
              <a:gd name="connsiteX18" fmla="*/ 454989 w 1613203"/>
              <a:gd name="connsiteY18" fmla="*/ 191883 h 1774759"/>
              <a:gd name="connsiteX19" fmla="*/ 292582 w 1613203"/>
              <a:gd name="connsiteY19" fmla="*/ 595033 h 1774759"/>
              <a:gd name="connsiteX20" fmla="*/ 277641 w 1613203"/>
              <a:gd name="connsiteY20" fmla="*/ 653805 h 1774759"/>
              <a:gd name="connsiteX21" fmla="*/ 321548 w 1613203"/>
              <a:gd name="connsiteY21" fmla="*/ 692286 h 1774759"/>
              <a:gd name="connsiteX22" fmla="*/ 438137 w 1613203"/>
              <a:gd name="connsiteY22" fmla="*/ 667753 h 1774759"/>
              <a:gd name="connsiteX23" fmla="*/ 558814 w 1613203"/>
              <a:gd name="connsiteY23" fmla="*/ 717851 h 1774759"/>
              <a:gd name="connsiteX24" fmla="*/ 600658 w 1613203"/>
              <a:gd name="connsiteY24" fmla="*/ 914000 h 1774759"/>
              <a:gd name="connsiteX25" fmla="*/ 523773 w 1613203"/>
              <a:gd name="connsiteY25" fmla="*/ 1017864 h 1774759"/>
              <a:gd name="connsiteX26" fmla="*/ 523773 w 1613203"/>
              <a:gd name="connsiteY26" fmla="*/ 1017864 h 1774759"/>
              <a:gd name="connsiteX27" fmla="*/ 384524 w 1613203"/>
              <a:gd name="connsiteY27" fmla="*/ 1044078 h 1774759"/>
              <a:gd name="connsiteX28" fmla="*/ 270763 w 1613203"/>
              <a:gd name="connsiteY28" fmla="*/ 959779 h 1774759"/>
              <a:gd name="connsiteX29" fmla="*/ 240612 w 1613203"/>
              <a:gd name="connsiteY29" fmla="*/ 896192 h 1774759"/>
              <a:gd name="connsiteX30" fmla="*/ 180426 w 1613203"/>
              <a:gd name="connsiteY30" fmla="*/ 901619 h 1774759"/>
              <a:gd name="connsiteX31" fmla="*/ 1588 w 1613203"/>
              <a:gd name="connsiteY31" fmla="*/ 1301750 h 1774759"/>
              <a:gd name="connsiteX32" fmla="*/ 10759 w 1613203"/>
              <a:gd name="connsiteY32" fmla="*/ 1321162 h 1774759"/>
              <a:gd name="connsiteX33" fmla="*/ 1113022 w 1613203"/>
              <a:gd name="connsiteY33" fmla="*/ 1771162 h 1774759"/>
              <a:gd name="connsiteX34" fmla="*/ 1157617 w 1613203"/>
              <a:gd name="connsiteY34" fmla="*/ 1753164 h 1774759"/>
              <a:gd name="connsiteX35" fmla="*/ 1610291 w 1613203"/>
              <a:gd name="connsiteY35" fmla="*/ 654761 h 1774759"/>
              <a:gd name="connsiteX36" fmla="*/ 1603222 w 1613203"/>
              <a:gd name="connsiteY36" fmla="*/ 631413 h 177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13203" h="1774759">
                <a:moveTo>
                  <a:pt x="1603222" y="631413"/>
                </a:moveTo>
                <a:cubicBezTo>
                  <a:pt x="1582281" y="625642"/>
                  <a:pt x="1237597" y="483221"/>
                  <a:pt x="1184137" y="457771"/>
                </a:cubicBezTo>
                <a:cubicBezTo>
                  <a:pt x="1149019" y="441034"/>
                  <a:pt x="1115162" y="422615"/>
                  <a:pt x="1101252" y="382262"/>
                </a:cubicBezTo>
                <a:cubicBezTo>
                  <a:pt x="1099074" y="361741"/>
                  <a:pt x="1113175" y="346532"/>
                  <a:pt x="1125403" y="333846"/>
                </a:cubicBezTo>
                <a:cubicBezTo>
                  <a:pt x="1144624" y="313822"/>
                  <a:pt x="1168393" y="299950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193231" y="287951"/>
                  <a:pt x="1193231" y="287951"/>
                  <a:pt x="1193231" y="287951"/>
                </a:cubicBezTo>
                <a:cubicBezTo>
                  <a:pt x="1234043" y="270106"/>
                  <a:pt x="1257009" y="236516"/>
                  <a:pt x="1267098" y="195590"/>
                </a:cubicBezTo>
                <a:cubicBezTo>
                  <a:pt x="1273021" y="171477"/>
                  <a:pt x="1272983" y="144461"/>
                  <a:pt x="1266639" y="120119"/>
                </a:cubicBezTo>
                <a:cubicBezTo>
                  <a:pt x="1259226" y="91650"/>
                  <a:pt x="1239431" y="70289"/>
                  <a:pt x="1217955" y="49577"/>
                </a:cubicBezTo>
                <a:cubicBezTo>
                  <a:pt x="1193958" y="26458"/>
                  <a:pt x="1165603" y="13695"/>
                  <a:pt x="1135224" y="5785"/>
                </a:cubicBezTo>
                <a:cubicBezTo>
                  <a:pt x="1105150" y="-2011"/>
                  <a:pt x="1073815" y="-2393"/>
                  <a:pt x="1043244" y="7504"/>
                </a:cubicBezTo>
                <a:cubicBezTo>
                  <a:pt x="994408" y="23286"/>
                  <a:pt x="965366" y="58710"/>
                  <a:pt x="946030" y="104031"/>
                </a:cubicBezTo>
                <a:cubicBezTo>
                  <a:pt x="937737" y="139302"/>
                  <a:pt x="942208" y="172777"/>
                  <a:pt x="953902" y="207245"/>
                </a:cubicBezTo>
                <a:cubicBezTo>
                  <a:pt x="963035" y="234147"/>
                  <a:pt x="971212" y="263036"/>
                  <a:pt x="963187" y="292652"/>
                </a:cubicBezTo>
                <a:cubicBezTo>
                  <a:pt x="956615" y="316841"/>
                  <a:pt x="919892" y="328763"/>
                  <a:pt x="919892" y="328763"/>
                </a:cubicBezTo>
                <a:cubicBezTo>
                  <a:pt x="896467" y="331667"/>
                  <a:pt x="875373" y="325171"/>
                  <a:pt x="864559" y="323375"/>
                </a:cubicBezTo>
                <a:cubicBezTo>
                  <a:pt x="830549" y="317720"/>
                  <a:pt x="579717" y="219091"/>
                  <a:pt x="487967" y="177248"/>
                </a:cubicBezTo>
                <a:cubicBezTo>
                  <a:pt x="467179" y="167771"/>
                  <a:pt x="462899" y="170178"/>
                  <a:pt x="454989" y="191883"/>
                </a:cubicBezTo>
                <a:cubicBezTo>
                  <a:pt x="446429" y="215384"/>
                  <a:pt x="307142" y="566526"/>
                  <a:pt x="292582" y="595033"/>
                </a:cubicBezTo>
                <a:cubicBezTo>
                  <a:pt x="279781" y="620140"/>
                  <a:pt x="279361" y="635616"/>
                  <a:pt x="277641" y="653805"/>
                </a:cubicBezTo>
                <a:cubicBezTo>
                  <a:pt x="275004" y="682236"/>
                  <a:pt x="299843" y="696490"/>
                  <a:pt x="321548" y="692286"/>
                </a:cubicBezTo>
                <a:cubicBezTo>
                  <a:pt x="360640" y="684758"/>
                  <a:pt x="398204" y="668212"/>
                  <a:pt x="438137" y="667753"/>
                </a:cubicBezTo>
                <a:cubicBezTo>
                  <a:pt x="484566" y="667218"/>
                  <a:pt x="524996" y="684032"/>
                  <a:pt x="558814" y="717851"/>
                </a:cubicBezTo>
                <a:cubicBezTo>
                  <a:pt x="615676" y="774674"/>
                  <a:pt x="623013" y="842617"/>
                  <a:pt x="600658" y="914000"/>
                </a:cubicBezTo>
                <a:cubicBezTo>
                  <a:pt x="587627" y="955614"/>
                  <a:pt x="565540" y="995203"/>
                  <a:pt x="523773" y="1017864"/>
                </a:cubicBezTo>
                <a:cubicBezTo>
                  <a:pt x="523773" y="1017864"/>
                  <a:pt x="523773" y="1017864"/>
                  <a:pt x="523773" y="1017864"/>
                </a:cubicBezTo>
                <a:cubicBezTo>
                  <a:pt x="482197" y="1051950"/>
                  <a:pt x="433131" y="1052791"/>
                  <a:pt x="384524" y="1044078"/>
                </a:cubicBezTo>
                <a:cubicBezTo>
                  <a:pt x="334082" y="1035059"/>
                  <a:pt x="292659" y="1009075"/>
                  <a:pt x="270763" y="959779"/>
                </a:cubicBezTo>
                <a:cubicBezTo>
                  <a:pt x="260865" y="937539"/>
                  <a:pt x="253796" y="916140"/>
                  <a:pt x="240612" y="896192"/>
                </a:cubicBezTo>
                <a:cubicBezTo>
                  <a:pt x="227887" y="876971"/>
                  <a:pt x="192616" y="881901"/>
                  <a:pt x="180426" y="901619"/>
                </a:cubicBezTo>
                <a:cubicBezTo>
                  <a:pt x="166937" y="923477"/>
                  <a:pt x="22949" y="1251232"/>
                  <a:pt x="1588" y="1301750"/>
                </a:cubicBezTo>
                <a:cubicBezTo>
                  <a:pt x="-2921" y="1312450"/>
                  <a:pt x="2811" y="1317761"/>
                  <a:pt x="10759" y="1321162"/>
                </a:cubicBezTo>
                <a:cubicBezTo>
                  <a:pt x="59519" y="1341874"/>
                  <a:pt x="1108512" y="1768946"/>
                  <a:pt x="1113022" y="1771162"/>
                </a:cubicBezTo>
                <a:cubicBezTo>
                  <a:pt x="1140497" y="1784651"/>
                  <a:pt x="1156356" y="1756068"/>
                  <a:pt x="1157617" y="1753164"/>
                </a:cubicBezTo>
                <a:cubicBezTo>
                  <a:pt x="1173208" y="1717549"/>
                  <a:pt x="1594509" y="689229"/>
                  <a:pt x="1610291" y="654761"/>
                </a:cubicBezTo>
                <a:cubicBezTo>
                  <a:pt x="1614915" y="644634"/>
                  <a:pt x="1615030" y="634661"/>
                  <a:pt x="1603222" y="631413"/>
                </a:cubicBezTo>
                <a:close/>
              </a:path>
            </a:pathLst>
          </a:custGeom>
          <a:solidFill>
            <a:schemeClr val="accent4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73">
            <a:extLst>
              <a:ext uri="{FF2B5EF4-FFF2-40B4-BE49-F238E27FC236}">
                <a16:creationId xmlns:a16="http://schemas.microsoft.com/office/drawing/2014/main" id="{796D28C0-BC8D-49BC-8CF6-F23284322DE9}"/>
              </a:ext>
            </a:extLst>
          </p:cNvPr>
          <p:cNvSpPr/>
          <p:nvPr/>
        </p:nvSpPr>
        <p:spPr>
          <a:xfrm>
            <a:off x="8575212" y="2488690"/>
            <a:ext cx="945081" cy="710240"/>
          </a:xfrm>
          <a:custGeom>
            <a:avLst/>
            <a:gdLst>
              <a:gd name="connsiteX0" fmla="*/ 405188 w 1648963"/>
              <a:gd name="connsiteY0" fmla="*/ 499066 h 1239216"/>
              <a:gd name="connsiteX1" fmla="*/ 381535 w 1648963"/>
              <a:gd name="connsiteY1" fmla="*/ 574881 h 1239216"/>
              <a:gd name="connsiteX2" fmla="*/ 305528 w 1648963"/>
              <a:gd name="connsiteY2" fmla="*/ 578282 h 1239216"/>
              <a:gd name="connsiteX3" fmla="*/ 241597 w 1648963"/>
              <a:gd name="connsiteY3" fmla="*/ 534757 h 1239216"/>
              <a:gd name="connsiteX4" fmla="*/ 74949 w 1648963"/>
              <a:gd name="connsiteY4" fmla="*/ 523446 h 1239216"/>
              <a:gd name="connsiteX5" fmla="*/ 30545 w 1648963"/>
              <a:gd name="connsiteY5" fmla="*/ 563723 h 1239216"/>
              <a:gd name="connsiteX6" fmla="*/ 10254 w 1648963"/>
              <a:gd name="connsiteY6" fmla="*/ 603388 h 1239216"/>
              <a:gd name="connsiteX7" fmla="*/ 9719 w 1648963"/>
              <a:gd name="connsiteY7" fmla="*/ 730562 h 1239216"/>
              <a:gd name="connsiteX8" fmla="*/ 147707 w 1648963"/>
              <a:gd name="connsiteY8" fmla="*/ 830834 h 1239216"/>
              <a:gd name="connsiteX9" fmla="*/ 251648 w 1648963"/>
              <a:gd name="connsiteY9" fmla="*/ 793270 h 1239216"/>
              <a:gd name="connsiteX10" fmla="*/ 311604 w 1648963"/>
              <a:gd name="connsiteY10" fmla="*/ 753108 h 1239216"/>
              <a:gd name="connsiteX11" fmla="*/ 387763 w 1648963"/>
              <a:gd name="connsiteY11" fmla="*/ 765986 h 1239216"/>
              <a:gd name="connsiteX12" fmla="*/ 407176 w 1648963"/>
              <a:gd name="connsiteY12" fmla="*/ 872792 h 1239216"/>
              <a:gd name="connsiteX13" fmla="*/ 408666 w 1648963"/>
              <a:gd name="connsiteY13" fmla="*/ 1212546 h 1239216"/>
              <a:gd name="connsiteX14" fmla="*/ 431517 w 1648963"/>
              <a:gd name="connsiteY14" fmla="*/ 1236009 h 1239216"/>
              <a:gd name="connsiteX15" fmla="*/ 802072 w 1648963"/>
              <a:gd name="connsiteY15" fmla="*/ 1235016 h 1239216"/>
              <a:gd name="connsiteX16" fmla="*/ 888587 w 1648963"/>
              <a:gd name="connsiteY16" fmla="*/ 1222864 h 1239216"/>
              <a:gd name="connsiteX17" fmla="*/ 894089 w 1648963"/>
              <a:gd name="connsiteY17" fmla="*/ 1165314 h 1239216"/>
              <a:gd name="connsiteX18" fmla="*/ 836693 w 1648963"/>
              <a:gd name="connsiteY18" fmla="*/ 1109982 h 1239216"/>
              <a:gd name="connsiteX19" fmla="*/ 892293 w 1648963"/>
              <a:gd name="connsiteY19" fmla="*/ 854640 h 1239216"/>
              <a:gd name="connsiteX20" fmla="*/ 1126311 w 1648963"/>
              <a:gd name="connsiteY20" fmla="*/ 872945 h 1239216"/>
              <a:gd name="connsiteX21" fmla="*/ 1146603 w 1648963"/>
              <a:gd name="connsiteY21" fmla="*/ 1119955 h 1239216"/>
              <a:gd name="connsiteX22" fmla="*/ 1099486 w 1648963"/>
              <a:gd name="connsiteY22" fmla="*/ 1172002 h 1239216"/>
              <a:gd name="connsiteX23" fmla="*/ 1117637 w 1648963"/>
              <a:gd name="connsiteY23" fmla="*/ 1230277 h 1239216"/>
              <a:gd name="connsiteX24" fmla="*/ 1208394 w 1648963"/>
              <a:gd name="connsiteY24" fmla="*/ 1237270 h 1239216"/>
              <a:gd name="connsiteX25" fmla="*/ 1631415 w 1648963"/>
              <a:gd name="connsiteY25" fmla="*/ 1235818 h 1239216"/>
              <a:gd name="connsiteX26" fmla="*/ 1647273 w 1648963"/>
              <a:gd name="connsiteY26" fmla="*/ 1220647 h 1239216"/>
              <a:gd name="connsiteX27" fmla="*/ 1647617 w 1648963"/>
              <a:gd name="connsiteY27" fmla="*/ 20215 h 1239216"/>
              <a:gd name="connsiteX28" fmla="*/ 1627097 w 1648963"/>
              <a:gd name="connsiteY28" fmla="*/ 38 h 1239216"/>
              <a:gd name="connsiteX29" fmla="*/ 431403 w 1648963"/>
              <a:gd name="connsiteY29" fmla="*/ 0 h 1239216"/>
              <a:gd name="connsiteX30" fmla="*/ 408590 w 1648963"/>
              <a:gd name="connsiteY30" fmla="*/ 23578 h 1239216"/>
              <a:gd name="connsiteX31" fmla="*/ 405188 w 1648963"/>
              <a:gd name="connsiteY31" fmla="*/ 499066 h 123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48963" h="1239216">
                <a:moveTo>
                  <a:pt x="405188" y="499066"/>
                </a:moveTo>
                <a:cubicBezTo>
                  <a:pt x="404692" y="531509"/>
                  <a:pt x="401979" y="547176"/>
                  <a:pt x="381535" y="574881"/>
                </a:cubicBezTo>
                <a:cubicBezTo>
                  <a:pt x="370797" y="589440"/>
                  <a:pt x="335258" y="594943"/>
                  <a:pt x="305528" y="578282"/>
                </a:cubicBezTo>
                <a:cubicBezTo>
                  <a:pt x="282142" y="566818"/>
                  <a:pt x="261010" y="551762"/>
                  <a:pt x="241597" y="534757"/>
                </a:cubicBezTo>
                <a:cubicBezTo>
                  <a:pt x="194060" y="493028"/>
                  <a:pt x="126002" y="494862"/>
                  <a:pt x="74949" y="523446"/>
                </a:cubicBezTo>
                <a:cubicBezTo>
                  <a:pt x="57180" y="533381"/>
                  <a:pt x="42392" y="547023"/>
                  <a:pt x="30545" y="563723"/>
                </a:cubicBezTo>
                <a:cubicBezTo>
                  <a:pt x="23858" y="576983"/>
                  <a:pt x="14458" y="588867"/>
                  <a:pt x="10254" y="603388"/>
                </a:cubicBezTo>
                <a:cubicBezTo>
                  <a:pt x="-2165" y="645728"/>
                  <a:pt x="-4420" y="688222"/>
                  <a:pt x="9719" y="730562"/>
                </a:cubicBezTo>
                <a:cubicBezTo>
                  <a:pt x="27297" y="783258"/>
                  <a:pt x="82859" y="832973"/>
                  <a:pt x="147707" y="830834"/>
                </a:cubicBezTo>
                <a:cubicBezTo>
                  <a:pt x="188443" y="829496"/>
                  <a:pt x="221268" y="819446"/>
                  <a:pt x="251648" y="793270"/>
                </a:cubicBezTo>
                <a:cubicBezTo>
                  <a:pt x="269722" y="777679"/>
                  <a:pt x="289746" y="763731"/>
                  <a:pt x="311604" y="753108"/>
                </a:cubicBezTo>
                <a:cubicBezTo>
                  <a:pt x="341143" y="738739"/>
                  <a:pt x="370300" y="738128"/>
                  <a:pt x="387763" y="765986"/>
                </a:cubicBezTo>
                <a:cubicBezTo>
                  <a:pt x="406908" y="796556"/>
                  <a:pt x="406488" y="838362"/>
                  <a:pt x="407176" y="872792"/>
                </a:cubicBezTo>
                <a:cubicBezTo>
                  <a:pt x="409430" y="986018"/>
                  <a:pt x="409086" y="1099282"/>
                  <a:pt x="408666" y="1212546"/>
                </a:cubicBezTo>
                <a:cubicBezTo>
                  <a:pt x="408590" y="1230506"/>
                  <a:pt x="412755" y="1236162"/>
                  <a:pt x="431517" y="1236009"/>
                </a:cubicBezTo>
                <a:cubicBezTo>
                  <a:pt x="555023" y="1235130"/>
                  <a:pt x="678566" y="1238340"/>
                  <a:pt x="802072" y="1235016"/>
                </a:cubicBezTo>
                <a:cubicBezTo>
                  <a:pt x="842349" y="1234328"/>
                  <a:pt x="866920" y="1232570"/>
                  <a:pt x="888587" y="1222864"/>
                </a:cubicBezTo>
                <a:cubicBezTo>
                  <a:pt x="909031" y="1213731"/>
                  <a:pt x="905744" y="1184039"/>
                  <a:pt x="894089" y="1165314"/>
                </a:cubicBezTo>
                <a:cubicBezTo>
                  <a:pt x="879721" y="1142272"/>
                  <a:pt x="853851" y="1131152"/>
                  <a:pt x="836693" y="1109982"/>
                </a:cubicBezTo>
                <a:cubicBezTo>
                  <a:pt x="771960" y="1030154"/>
                  <a:pt x="805052" y="903362"/>
                  <a:pt x="892293" y="854640"/>
                </a:cubicBezTo>
                <a:cubicBezTo>
                  <a:pt x="965243" y="813905"/>
                  <a:pt x="1060776" y="819446"/>
                  <a:pt x="1126311" y="872945"/>
                </a:cubicBezTo>
                <a:cubicBezTo>
                  <a:pt x="1196433" y="930188"/>
                  <a:pt x="1216457" y="1048611"/>
                  <a:pt x="1146603" y="1119955"/>
                </a:cubicBezTo>
                <a:cubicBezTo>
                  <a:pt x="1130057" y="1136846"/>
                  <a:pt x="1110797" y="1151558"/>
                  <a:pt x="1099486" y="1172002"/>
                </a:cubicBezTo>
                <a:cubicBezTo>
                  <a:pt x="1087525" y="1193592"/>
                  <a:pt x="1093754" y="1222443"/>
                  <a:pt x="1117637" y="1230277"/>
                </a:cubicBezTo>
                <a:cubicBezTo>
                  <a:pt x="1146756" y="1239792"/>
                  <a:pt x="1165901" y="1235398"/>
                  <a:pt x="1208394" y="1237270"/>
                </a:cubicBezTo>
                <a:cubicBezTo>
                  <a:pt x="1325403" y="1242467"/>
                  <a:pt x="1614907" y="1235589"/>
                  <a:pt x="1631415" y="1235818"/>
                </a:cubicBezTo>
                <a:cubicBezTo>
                  <a:pt x="1642649" y="1235971"/>
                  <a:pt x="1647350" y="1232341"/>
                  <a:pt x="1647273" y="1220647"/>
                </a:cubicBezTo>
                <a:cubicBezTo>
                  <a:pt x="1647120" y="1200929"/>
                  <a:pt x="1650904" y="170966"/>
                  <a:pt x="1647617" y="20215"/>
                </a:cubicBezTo>
                <a:cubicBezTo>
                  <a:pt x="1647273" y="4815"/>
                  <a:pt x="1643070" y="38"/>
                  <a:pt x="1627097" y="38"/>
                </a:cubicBezTo>
                <a:cubicBezTo>
                  <a:pt x="1360941" y="38"/>
                  <a:pt x="563812" y="382"/>
                  <a:pt x="431403" y="0"/>
                </a:cubicBezTo>
                <a:cubicBezTo>
                  <a:pt x="412334" y="-38"/>
                  <a:pt x="407405" y="5770"/>
                  <a:pt x="408590" y="23578"/>
                </a:cubicBezTo>
                <a:cubicBezTo>
                  <a:pt x="409889" y="42532"/>
                  <a:pt x="407137" y="366924"/>
                  <a:pt x="405188" y="499066"/>
                </a:cubicBezTo>
                <a:close/>
              </a:path>
            </a:pathLst>
          </a:custGeom>
          <a:solidFill>
            <a:schemeClr val="accent3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73">
            <a:extLst>
              <a:ext uri="{FF2B5EF4-FFF2-40B4-BE49-F238E27FC236}">
                <a16:creationId xmlns:a16="http://schemas.microsoft.com/office/drawing/2014/main" id="{F5BD96F6-CFC9-4EB6-AED0-B5EDAD49B706}"/>
              </a:ext>
            </a:extLst>
          </p:cNvPr>
          <p:cNvSpPr/>
          <p:nvPr/>
        </p:nvSpPr>
        <p:spPr>
          <a:xfrm>
            <a:off x="5585482" y="4962539"/>
            <a:ext cx="945353" cy="708997"/>
          </a:xfrm>
          <a:custGeom>
            <a:avLst/>
            <a:gdLst>
              <a:gd name="connsiteX0" fmla="*/ 1287062 w 1649438"/>
              <a:gd name="connsiteY0" fmla="*/ 736301 h 1237048"/>
              <a:gd name="connsiteX1" fmla="*/ 1326574 w 1649438"/>
              <a:gd name="connsiteY1" fmla="*/ 733932 h 1237048"/>
              <a:gd name="connsiteX2" fmla="*/ 1406440 w 1649438"/>
              <a:gd name="connsiteY2" fmla="*/ 784488 h 1237048"/>
              <a:gd name="connsiteX3" fmla="*/ 1544390 w 1649438"/>
              <a:gd name="connsiteY3" fmla="*/ 807264 h 1237048"/>
              <a:gd name="connsiteX4" fmla="*/ 1630294 w 1649438"/>
              <a:gd name="connsiteY4" fmla="*/ 734773 h 1237048"/>
              <a:gd name="connsiteX5" fmla="*/ 1621161 w 1649438"/>
              <a:gd name="connsiteY5" fmla="*/ 553871 h 1237048"/>
              <a:gd name="connsiteX6" fmla="*/ 1404224 w 1649438"/>
              <a:gd name="connsiteY6" fmla="*/ 519976 h 1237048"/>
              <a:gd name="connsiteX7" fmla="*/ 1330281 w 1649438"/>
              <a:gd name="connsiteY7" fmla="*/ 569768 h 1237048"/>
              <a:gd name="connsiteX8" fmla="*/ 1261191 w 1649438"/>
              <a:gd name="connsiteY8" fmla="*/ 548483 h 1237048"/>
              <a:gd name="connsiteX9" fmla="*/ 1241550 w 1649438"/>
              <a:gd name="connsiteY9" fmla="*/ 455396 h 1237048"/>
              <a:gd name="connsiteX10" fmla="*/ 1240594 w 1649438"/>
              <a:gd name="connsiteY10" fmla="*/ 41011 h 1237048"/>
              <a:gd name="connsiteX11" fmla="*/ 1218240 w 1649438"/>
              <a:gd name="connsiteY11" fmla="*/ 619 h 1237048"/>
              <a:gd name="connsiteX12" fmla="*/ 815089 w 1649438"/>
              <a:gd name="connsiteY12" fmla="*/ 581 h 1237048"/>
              <a:gd name="connsiteX13" fmla="*/ 737708 w 1649438"/>
              <a:gd name="connsiteY13" fmla="*/ 4364 h 1237048"/>
              <a:gd name="connsiteX14" fmla="*/ 703812 w 1649438"/>
              <a:gd name="connsiteY14" fmla="*/ 54767 h 1237048"/>
              <a:gd name="connsiteX15" fmla="*/ 778023 w 1649438"/>
              <a:gd name="connsiteY15" fmla="*/ 171012 h 1237048"/>
              <a:gd name="connsiteX16" fmla="*/ 766673 w 1649438"/>
              <a:gd name="connsiteY16" fmla="*/ 313089 h 1237048"/>
              <a:gd name="connsiteX17" fmla="*/ 673891 w 1649438"/>
              <a:gd name="connsiteY17" fmla="*/ 391235 h 1237048"/>
              <a:gd name="connsiteX18" fmla="*/ 542514 w 1649438"/>
              <a:gd name="connsiteY18" fmla="*/ 399604 h 1237048"/>
              <a:gd name="connsiteX19" fmla="*/ 461502 w 1649438"/>
              <a:gd name="connsiteY19" fmla="*/ 359480 h 1237048"/>
              <a:gd name="connsiteX20" fmla="*/ 399902 w 1649438"/>
              <a:gd name="connsiteY20" fmla="*/ 223861 h 1237048"/>
              <a:gd name="connsiteX21" fmla="*/ 455693 w 1649438"/>
              <a:gd name="connsiteY21" fmla="*/ 98331 h 1237048"/>
              <a:gd name="connsiteX22" fmla="*/ 488710 w 1649438"/>
              <a:gd name="connsiteY22" fmla="*/ 43189 h 1237048"/>
              <a:gd name="connsiteX23" fmla="*/ 458789 w 1649438"/>
              <a:gd name="connsiteY23" fmla="*/ 7765 h 1237048"/>
              <a:gd name="connsiteX24" fmla="*/ 365013 w 1649438"/>
              <a:gd name="connsiteY24" fmla="*/ 1192 h 1237048"/>
              <a:gd name="connsiteX25" fmla="*/ 17922 w 1649438"/>
              <a:gd name="connsiteY25" fmla="*/ 1727 h 1237048"/>
              <a:gd name="connsiteX26" fmla="*/ 0 w 1649438"/>
              <a:gd name="connsiteY26" fmla="*/ 12504 h 1237048"/>
              <a:gd name="connsiteX27" fmla="*/ 1223 w 1649438"/>
              <a:gd name="connsiteY27" fmla="*/ 1215267 h 1237048"/>
              <a:gd name="connsiteX28" fmla="*/ 11617 w 1649438"/>
              <a:gd name="connsiteY28" fmla="*/ 1237048 h 1237048"/>
              <a:gd name="connsiteX29" fmla="*/ 1214189 w 1649438"/>
              <a:gd name="connsiteY29" fmla="*/ 1234985 h 1237048"/>
              <a:gd name="connsiteX30" fmla="*/ 1239486 w 1649438"/>
              <a:gd name="connsiteY30" fmla="*/ 1212439 h 1237048"/>
              <a:gd name="connsiteX31" fmla="*/ 1241856 w 1649438"/>
              <a:gd name="connsiteY31" fmla="*/ 922553 h 1237048"/>
              <a:gd name="connsiteX32" fmla="*/ 1246174 w 1649438"/>
              <a:gd name="connsiteY32" fmla="*/ 810206 h 1237048"/>
              <a:gd name="connsiteX33" fmla="*/ 1287062 w 1649438"/>
              <a:gd name="connsiteY33" fmla="*/ 736301 h 123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438" h="1237048">
                <a:moveTo>
                  <a:pt x="1287062" y="736301"/>
                </a:moveTo>
                <a:cubicBezTo>
                  <a:pt x="1300284" y="728277"/>
                  <a:pt x="1312970" y="728239"/>
                  <a:pt x="1326574" y="733932"/>
                </a:cubicBezTo>
                <a:cubicBezTo>
                  <a:pt x="1356037" y="746275"/>
                  <a:pt x="1381563" y="765267"/>
                  <a:pt x="1406440" y="784488"/>
                </a:cubicBezTo>
                <a:cubicBezTo>
                  <a:pt x="1445341" y="814562"/>
                  <a:pt x="1497464" y="820141"/>
                  <a:pt x="1544390" y="807264"/>
                </a:cubicBezTo>
                <a:cubicBezTo>
                  <a:pt x="1583215" y="796602"/>
                  <a:pt x="1612983" y="770846"/>
                  <a:pt x="1630294" y="734773"/>
                </a:cubicBezTo>
                <a:cubicBezTo>
                  <a:pt x="1659565" y="673784"/>
                  <a:pt x="1654291" y="614095"/>
                  <a:pt x="1621161" y="553871"/>
                </a:cubicBezTo>
                <a:cubicBezTo>
                  <a:pt x="1584552" y="487380"/>
                  <a:pt x="1467963" y="461166"/>
                  <a:pt x="1404224" y="519976"/>
                </a:cubicBezTo>
                <a:cubicBezTo>
                  <a:pt x="1382442" y="540076"/>
                  <a:pt x="1357642" y="557081"/>
                  <a:pt x="1330281" y="569768"/>
                </a:cubicBezTo>
                <a:cubicBezTo>
                  <a:pt x="1306359" y="580850"/>
                  <a:pt x="1271700" y="572252"/>
                  <a:pt x="1261191" y="548483"/>
                </a:cubicBezTo>
                <a:cubicBezTo>
                  <a:pt x="1246823" y="516116"/>
                  <a:pt x="1241015" y="491927"/>
                  <a:pt x="1241550" y="455396"/>
                </a:cubicBezTo>
                <a:cubicBezTo>
                  <a:pt x="1242352" y="398840"/>
                  <a:pt x="1240480" y="45367"/>
                  <a:pt x="1240594" y="41011"/>
                </a:cubicBezTo>
                <a:cubicBezTo>
                  <a:pt x="1241550" y="3944"/>
                  <a:pt x="1238072" y="46"/>
                  <a:pt x="1218240" y="619"/>
                </a:cubicBezTo>
                <a:cubicBezTo>
                  <a:pt x="1208113" y="466"/>
                  <a:pt x="927704" y="1651"/>
                  <a:pt x="815089" y="581"/>
                </a:cubicBezTo>
                <a:cubicBezTo>
                  <a:pt x="780239" y="237"/>
                  <a:pt x="771335" y="-1750"/>
                  <a:pt x="737708" y="4364"/>
                </a:cubicBezTo>
                <a:cubicBezTo>
                  <a:pt x="710653" y="9255"/>
                  <a:pt x="699341" y="29776"/>
                  <a:pt x="703812" y="54767"/>
                </a:cubicBezTo>
                <a:cubicBezTo>
                  <a:pt x="727390" y="94738"/>
                  <a:pt x="760750" y="127220"/>
                  <a:pt x="778023" y="171012"/>
                </a:cubicBezTo>
                <a:cubicBezTo>
                  <a:pt x="796136" y="216945"/>
                  <a:pt x="792467" y="270864"/>
                  <a:pt x="766673" y="313089"/>
                </a:cubicBezTo>
                <a:cubicBezTo>
                  <a:pt x="745121" y="348398"/>
                  <a:pt x="711531" y="374804"/>
                  <a:pt x="673891" y="391235"/>
                </a:cubicBezTo>
                <a:cubicBezTo>
                  <a:pt x="630022" y="410342"/>
                  <a:pt x="588637" y="412406"/>
                  <a:pt x="542514" y="399604"/>
                </a:cubicBezTo>
                <a:cubicBezTo>
                  <a:pt x="512593" y="391312"/>
                  <a:pt x="485538" y="378931"/>
                  <a:pt x="461502" y="359480"/>
                </a:cubicBezTo>
                <a:cubicBezTo>
                  <a:pt x="418321" y="324515"/>
                  <a:pt x="399711" y="277283"/>
                  <a:pt x="399902" y="223861"/>
                </a:cubicBezTo>
                <a:cubicBezTo>
                  <a:pt x="400093" y="176400"/>
                  <a:pt x="428906" y="135168"/>
                  <a:pt x="455693" y="98331"/>
                </a:cubicBezTo>
                <a:cubicBezTo>
                  <a:pt x="467234" y="82434"/>
                  <a:pt x="486532" y="63671"/>
                  <a:pt x="488710" y="43189"/>
                </a:cubicBezTo>
                <a:cubicBezTo>
                  <a:pt x="490735" y="24350"/>
                  <a:pt x="474227" y="11242"/>
                  <a:pt x="458789" y="7765"/>
                </a:cubicBezTo>
                <a:cubicBezTo>
                  <a:pt x="428791" y="1040"/>
                  <a:pt x="396310" y="1154"/>
                  <a:pt x="365013" y="1192"/>
                </a:cubicBezTo>
                <a:cubicBezTo>
                  <a:pt x="251749" y="1345"/>
                  <a:pt x="142574" y="696"/>
                  <a:pt x="17922" y="1727"/>
                </a:cubicBezTo>
                <a:cubicBezTo>
                  <a:pt x="10547" y="1727"/>
                  <a:pt x="0" y="657"/>
                  <a:pt x="0" y="12504"/>
                </a:cubicBezTo>
                <a:cubicBezTo>
                  <a:pt x="573" y="37686"/>
                  <a:pt x="994" y="848572"/>
                  <a:pt x="1223" y="1215267"/>
                </a:cubicBezTo>
                <a:cubicBezTo>
                  <a:pt x="1223" y="1223368"/>
                  <a:pt x="-4471" y="1235902"/>
                  <a:pt x="11617" y="1237048"/>
                </a:cubicBezTo>
                <a:cubicBezTo>
                  <a:pt x="19833" y="1236513"/>
                  <a:pt x="981279" y="1234794"/>
                  <a:pt x="1214189" y="1234985"/>
                </a:cubicBezTo>
                <a:cubicBezTo>
                  <a:pt x="1231156" y="1234985"/>
                  <a:pt x="1238760" y="1231775"/>
                  <a:pt x="1239486" y="1212439"/>
                </a:cubicBezTo>
                <a:cubicBezTo>
                  <a:pt x="1243117" y="1115798"/>
                  <a:pt x="1240633" y="1019156"/>
                  <a:pt x="1241856" y="922553"/>
                </a:cubicBezTo>
                <a:cubicBezTo>
                  <a:pt x="1242314" y="885104"/>
                  <a:pt x="1239983" y="847464"/>
                  <a:pt x="1246174" y="810206"/>
                </a:cubicBezTo>
                <a:cubicBezTo>
                  <a:pt x="1255039" y="782960"/>
                  <a:pt x="1259090" y="753306"/>
                  <a:pt x="1287062" y="736301"/>
                </a:cubicBezTo>
                <a:close/>
              </a:path>
            </a:pathLst>
          </a:custGeom>
          <a:solidFill>
            <a:schemeClr val="accent1"/>
          </a:solidFill>
          <a:ln w="3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BFBED87-E0BC-4F58-B499-BFDF5AF678E1}"/>
              </a:ext>
            </a:extLst>
          </p:cNvPr>
          <p:cNvSpPr/>
          <p:nvPr/>
        </p:nvSpPr>
        <p:spPr>
          <a:xfrm rot="2700000">
            <a:off x="9035136" y="2511841"/>
            <a:ext cx="259973" cy="46608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" name="Group 95">
            <a:extLst>
              <a:ext uri="{FF2B5EF4-FFF2-40B4-BE49-F238E27FC236}">
                <a16:creationId xmlns:a16="http://schemas.microsoft.com/office/drawing/2014/main" id="{CDC8F9D1-B40C-47B0-807E-AD537CE576A9}"/>
              </a:ext>
            </a:extLst>
          </p:cNvPr>
          <p:cNvGrpSpPr/>
          <p:nvPr/>
        </p:nvGrpSpPr>
        <p:grpSpPr>
          <a:xfrm>
            <a:off x="793173" y="1895181"/>
            <a:ext cx="4095022" cy="4186438"/>
            <a:chOff x="2742732" y="3743607"/>
            <a:chExt cx="3045530" cy="3113518"/>
          </a:xfrm>
        </p:grpSpPr>
        <p:sp>
          <p:nvSpPr>
            <p:cNvPr id="9" name="Graphic 173">
              <a:extLst>
                <a:ext uri="{FF2B5EF4-FFF2-40B4-BE49-F238E27FC236}">
                  <a16:creationId xmlns:a16="http://schemas.microsoft.com/office/drawing/2014/main" id="{1720F6D2-C2B3-41B5-8B39-A15120836D45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Graphic 173">
              <a:extLst>
                <a:ext uri="{FF2B5EF4-FFF2-40B4-BE49-F238E27FC236}">
                  <a16:creationId xmlns:a16="http://schemas.microsoft.com/office/drawing/2014/main" id="{4FCAB7F6-2ECD-42B4-9626-33707D63E45E}"/>
                </a:ext>
              </a:extLst>
            </p:cNvPr>
            <p:cNvSpPr/>
            <p:nvPr/>
          </p:nvSpPr>
          <p:spPr>
            <a:xfrm>
              <a:off x="4175059" y="5082366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73">
              <a:extLst>
                <a:ext uri="{FF2B5EF4-FFF2-40B4-BE49-F238E27FC236}">
                  <a16:creationId xmlns:a16="http://schemas.microsoft.com/office/drawing/2014/main" id="{62FD901E-6C08-49A9-A927-9C1F98C23E4C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73">
              <a:extLst>
                <a:ext uri="{FF2B5EF4-FFF2-40B4-BE49-F238E27FC236}">
                  <a16:creationId xmlns:a16="http://schemas.microsoft.com/office/drawing/2014/main" id="{38EDD55C-4220-4538-93D8-422EAB7F0E68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18EA4AB5-AB9A-4237-A0AA-1E5EFA724713}"/>
              </a:ext>
            </a:extLst>
          </p:cNvPr>
          <p:cNvGrpSpPr/>
          <p:nvPr/>
        </p:nvGrpSpPr>
        <p:grpSpPr>
          <a:xfrm>
            <a:off x="793173" y="2011152"/>
            <a:ext cx="1243965" cy="911398"/>
            <a:chOff x="1475656" y="1868392"/>
            <a:chExt cx="1657674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1A1193-9CAD-4A43-B5B2-47B20F2F54D6}"/>
                </a:ext>
              </a:extLst>
            </p:cNvPr>
            <p:cNvSpPr txBox="1"/>
            <p:nvPr/>
          </p:nvSpPr>
          <p:spPr>
            <a:xfrm>
              <a:off x="1475657" y="1868392"/>
              <a:ext cx="1657673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B12398-E816-476B-9541-C2C818BEAD49}"/>
                </a:ext>
              </a:extLst>
            </p:cNvPr>
            <p:cNvSpPr txBox="1"/>
            <p:nvPr/>
          </p:nvSpPr>
          <p:spPr>
            <a:xfrm>
              <a:off x="1475656" y="2133459"/>
              <a:ext cx="165767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</p:txBody>
        </p:sp>
      </p:grpSp>
      <p:grpSp>
        <p:nvGrpSpPr>
          <p:cNvPr id="16" name="Group 46">
            <a:extLst>
              <a:ext uri="{FF2B5EF4-FFF2-40B4-BE49-F238E27FC236}">
                <a16:creationId xmlns:a16="http://schemas.microsoft.com/office/drawing/2014/main" id="{7D888DD4-C7C4-4C55-8AC9-0CE5E2AFA545}"/>
              </a:ext>
            </a:extLst>
          </p:cNvPr>
          <p:cNvGrpSpPr/>
          <p:nvPr/>
        </p:nvGrpSpPr>
        <p:grpSpPr>
          <a:xfrm>
            <a:off x="2722622" y="1993988"/>
            <a:ext cx="1243965" cy="911398"/>
            <a:chOff x="1475656" y="1868392"/>
            <a:chExt cx="1657674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D3ECF1-E8D7-4BE4-B60F-D2296DD392D4}"/>
                </a:ext>
              </a:extLst>
            </p:cNvPr>
            <p:cNvSpPr txBox="1"/>
            <p:nvPr/>
          </p:nvSpPr>
          <p:spPr>
            <a:xfrm>
              <a:off x="1475657" y="1868392"/>
              <a:ext cx="1657673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7FFA3A-F035-469C-9677-692F74726B4D}"/>
                </a:ext>
              </a:extLst>
            </p:cNvPr>
            <p:cNvSpPr txBox="1"/>
            <p:nvPr/>
          </p:nvSpPr>
          <p:spPr>
            <a:xfrm>
              <a:off x="1475656" y="2133459"/>
              <a:ext cx="165767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</p:txBody>
        </p:sp>
      </p:grpSp>
      <p:grpSp>
        <p:nvGrpSpPr>
          <p:cNvPr id="19" name="Group 49">
            <a:extLst>
              <a:ext uri="{FF2B5EF4-FFF2-40B4-BE49-F238E27FC236}">
                <a16:creationId xmlns:a16="http://schemas.microsoft.com/office/drawing/2014/main" id="{A0A864CB-72C2-41AB-BD82-E352A40B28EE}"/>
              </a:ext>
            </a:extLst>
          </p:cNvPr>
          <p:cNvGrpSpPr/>
          <p:nvPr/>
        </p:nvGrpSpPr>
        <p:grpSpPr>
          <a:xfrm>
            <a:off x="1006108" y="4252407"/>
            <a:ext cx="1243965" cy="911398"/>
            <a:chOff x="1475656" y="1868392"/>
            <a:chExt cx="1657674" cy="9113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1C340B-E5C8-4397-82B9-03E81B6DEB93}"/>
                </a:ext>
              </a:extLst>
            </p:cNvPr>
            <p:cNvSpPr txBox="1"/>
            <p:nvPr/>
          </p:nvSpPr>
          <p:spPr>
            <a:xfrm>
              <a:off x="1475657" y="1868392"/>
              <a:ext cx="1657673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6C323A-5D6D-408A-BC48-1AAE2CC5D4B6}"/>
                </a:ext>
              </a:extLst>
            </p:cNvPr>
            <p:cNvSpPr txBox="1"/>
            <p:nvPr/>
          </p:nvSpPr>
          <p:spPr>
            <a:xfrm>
              <a:off x="1475656" y="2133459"/>
              <a:ext cx="165767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</p:txBody>
        </p:sp>
      </p:grpSp>
      <p:grpSp>
        <p:nvGrpSpPr>
          <p:cNvPr id="22" name="Group 52">
            <a:extLst>
              <a:ext uri="{FF2B5EF4-FFF2-40B4-BE49-F238E27FC236}">
                <a16:creationId xmlns:a16="http://schemas.microsoft.com/office/drawing/2014/main" id="{7BE3F685-FF7D-4D76-B59E-B3DE21051104}"/>
              </a:ext>
            </a:extLst>
          </p:cNvPr>
          <p:cNvGrpSpPr/>
          <p:nvPr/>
        </p:nvGrpSpPr>
        <p:grpSpPr>
          <a:xfrm rot="1406323">
            <a:off x="3327619" y="4859783"/>
            <a:ext cx="1243965" cy="911398"/>
            <a:chOff x="1475656" y="1868392"/>
            <a:chExt cx="1657674" cy="9113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04EF5C-BA93-43EE-B576-B6610C462FF9}"/>
                </a:ext>
              </a:extLst>
            </p:cNvPr>
            <p:cNvSpPr txBox="1"/>
            <p:nvPr/>
          </p:nvSpPr>
          <p:spPr>
            <a:xfrm>
              <a:off x="1475657" y="1868392"/>
              <a:ext cx="1657673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8F82F5-A810-48C1-BA41-EE8593560C71}"/>
                </a:ext>
              </a:extLst>
            </p:cNvPr>
            <p:cNvSpPr txBox="1"/>
            <p:nvPr/>
          </p:nvSpPr>
          <p:spPr>
            <a:xfrm>
              <a:off x="1475656" y="2133459"/>
              <a:ext cx="165767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</a:t>
              </a: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AC582596-945B-43C2-A8B5-3F07082A7E3E}"/>
              </a:ext>
            </a:extLst>
          </p:cNvPr>
          <p:cNvSpPr/>
          <p:nvPr/>
        </p:nvSpPr>
        <p:spPr>
          <a:xfrm rot="2700000">
            <a:off x="2645422" y="298127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F91FE2FA-A71D-4A8E-8C13-378D47C2C3C5}"/>
              </a:ext>
            </a:extLst>
          </p:cNvPr>
          <p:cNvSpPr/>
          <p:nvPr/>
        </p:nvSpPr>
        <p:spPr>
          <a:xfrm>
            <a:off x="1480979" y="30678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431F6F7-049D-4D02-9D11-BA944C9A38FC}"/>
              </a:ext>
            </a:extLst>
          </p:cNvPr>
          <p:cNvSpPr/>
          <p:nvPr/>
        </p:nvSpPr>
        <p:spPr>
          <a:xfrm flipH="1">
            <a:off x="3807098" y="438491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DF6BF017-3710-4796-8081-18A5983EBE37}"/>
              </a:ext>
            </a:extLst>
          </p:cNvPr>
          <p:cNvSpPr>
            <a:spLocks noChangeAspect="1"/>
          </p:cNvSpPr>
          <p:nvPr/>
        </p:nvSpPr>
        <p:spPr>
          <a:xfrm rot="9900000">
            <a:off x="2014565" y="375178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B66E894D-6065-43C7-9C2A-1CC3DF02F4A7}"/>
              </a:ext>
            </a:extLst>
          </p:cNvPr>
          <p:cNvGrpSpPr/>
          <p:nvPr/>
        </p:nvGrpSpPr>
        <p:grpSpPr>
          <a:xfrm>
            <a:off x="6505572" y="1964755"/>
            <a:ext cx="2099213" cy="1661995"/>
            <a:chOff x="6210998" y="1433695"/>
            <a:chExt cx="2229890" cy="118238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F5C040-AAD3-4A57-98FD-56AD901B9D16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BF6F7-5E02-4697-A4C8-E5CE16281C4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985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0">
            <a:extLst>
              <a:ext uri="{FF2B5EF4-FFF2-40B4-BE49-F238E27FC236}">
                <a16:creationId xmlns:a16="http://schemas.microsoft.com/office/drawing/2014/main" id="{759BB6F2-482D-424A-9D4E-545CA4A28756}"/>
              </a:ext>
            </a:extLst>
          </p:cNvPr>
          <p:cNvGrpSpPr/>
          <p:nvPr/>
        </p:nvGrpSpPr>
        <p:grpSpPr>
          <a:xfrm>
            <a:off x="9590592" y="1964755"/>
            <a:ext cx="2099213" cy="1661995"/>
            <a:chOff x="6210998" y="1433695"/>
            <a:chExt cx="2229890" cy="118238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4AFECB-F64D-4E30-B9E6-F047E2AF53F6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F10A98-1054-4C96-8A6D-B9A93DA5CFC1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985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3">
            <a:extLst>
              <a:ext uri="{FF2B5EF4-FFF2-40B4-BE49-F238E27FC236}">
                <a16:creationId xmlns:a16="http://schemas.microsoft.com/office/drawing/2014/main" id="{68D51111-F4D0-4DEF-941F-85DE6EA4C39E}"/>
              </a:ext>
            </a:extLst>
          </p:cNvPr>
          <p:cNvGrpSpPr/>
          <p:nvPr/>
        </p:nvGrpSpPr>
        <p:grpSpPr>
          <a:xfrm>
            <a:off x="6505574" y="4534719"/>
            <a:ext cx="2099213" cy="1661995"/>
            <a:chOff x="6210998" y="1433695"/>
            <a:chExt cx="2229890" cy="118238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D90018-3C2E-428F-BEBB-117AF1E18E6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FB3417-87A3-4704-ABBF-C122DEC1EA9C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985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6">
            <a:extLst>
              <a:ext uri="{FF2B5EF4-FFF2-40B4-BE49-F238E27FC236}">
                <a16:creationId xmlns:a16="http://schemas.microsoft.com/office/drawing/2014/main" id="{C3FB8C3E-A624-4BE8-B5D0-0AE66C2011E1}"/>
              </a:ext>
            </a:extLst>
          </p:cNvPr>
          <p:cNvGrpSpPr/>
          <p:nvPr/>
        </p:nvGrpSpPr>
        <p:grpSpPr>
          <a:xfrm>
            <a:off x="9590594" y="4534719"/>
            <a:ext cx="2099213" cy="1661995"/>
            <a:chOff x="6210998" y="1433695"/>
            <a:chExt cx="2229890" cy="118238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08AD4B5-A191-4AD8-8C9B-78D73B890441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189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E50F40-02B5-409E-AF8E-4DCBCC55EFDC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985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Rectangle 9">
            <a:extLst>
              <a:ext uri="{FF2B5EF4-FFF2-40B4-BE49-F238E27FC236}">
                <a16:creationId xmlns:a16="http://schemas.microsoft.com/office/drawing/2014/main" id="{D887460D-15F7-4B16-87EB-0747F139FB76}"/>
              </a:ext>
            </a:extLst>
          </p:cNvPr>
          <p:cNvSpPr/>
          <p:nvPr/>
        </p:nvSpPr>
        <p:spPr>
          <a:xfrm>
            <a:off x="5710874" y="2666806"/>
            <a:ext cx="334299" cy="3129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3BA92E26-A2B6-426A-B1B8-010B35679836}"/>
              </a:ext>
            </a:extLst>
          </p:cNvPr>
          <p:cNvSpPr/>
          <p:nvPr/>
        </p:nvSpPr>
        <p:spPr>
          <a:xfrm flipH="1">
            <a:off x="9047752" y="5172460"/>
            <a:ext cx="397430" cy="32785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CB589EA4-19E3-43A0-B30B-5F053C6B341D}"/>
              </a:ext>
            </a:extLst>
          </p:cNvPr>
          <p:cNvSpPr>
            <a:spLocks noChangeAspect="1"/>
          </p:cNvSpPr>
          <p:nvPr/>
        </p:nvSpPr>
        <p:spPr>
          <a:xfrm rot="9900000">
            <a:off x="5811588" y="5233485"/>
            <a:ext cx="367969" cy="31251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자유형: 도형 117">
            <a:extLst>
              <a:ext uri="{FF2B5EF4-FFF2-40B4-BE49-F238E27FC236}">
                <a16:creationId xmlns:a16="http://schemas.microsoft.com/office/drawing/2014/main" id="{22473BBC-FBF2-4466-9411-AE4ADA993E5B}"/>
              </a:ext>
            </a:extLst>
          </p:cNvPr>
          <p:cNvSpPr>
            <a:spLocks/>
          </p:cNvSpPr>
          <p:nvPr/>
        </p:nvSpPr>
        <p:spPr bwMode="auto">
          <a:xfrm flipH="1">
            <a:off x="7365787" y="1055435"/>
            <a:ext cx="4355300" cy="4965397"/>
          </a:xfrm>
          <a:custGeom>
            <a:avLst/>
            <a:gdLst>
              <a:gd name="connsiteX0" fmla="*/ 2513830 w 4878421"/>
              <a:gd name="connsiteY0" fmla="*/ 0 h 5561798"/>
              <a:gd name="connsiteX1" fmla="*/ 2324795 w 4878421"/>
              <a:gd name="connsiteY1" fmla="*/ 15417 h 5561798"/>
              <a:gd name="connsiteX2" fmla="*/ 1850550 w 4878421"/>
              <a:gd name="connsiteY2" fmla="*/ 123329 h 5561798"/>
              <a:gd name="connsiteX3" fmla="*/ 1709603 w 4878421"/>
              <a:gd name="connsiteY3" fmla="*/ 176429 h 5561798"/>
              <a:gd name="connsiteX4" fmla="*/ 1570316 w 4878421"/>
              <a:gd name="connsiteY4" fmla="*/ 236381 h 5561798"/>
              <a:gd name="connsiteX5" fmla="*/ 1434343 w 4878421"/>
              <a:gd name="connsiteY5" fmla="*/ 308322 h 5561798"/>
              <a:gd name="connsiteX6" fmla="*/ 1308319 w 4878421"/>
              <a:gd name="connsiteY6" fmla="*/ 388830 h 5561798"/>
              <a:gd name="connsiteX7" fmla="*/ 1187271 w 4878421"/>
              <a:gd name="connsiteY7" fmla="*/ 479613 h 5561798"/>
              <a:gd name="connsiteX8" fmla="*/ 1076172 w 4878421"/>
              <a:gd name="connsiteY8" fmla="*/ 578963 h 5561798"/>
              <a:gd name="connsiteX9" fmla="*/ 973364 w 4878421"/>
              <a:gd name="connsiteY9" fmla="*/ 686875 h 5561798"/>
              <a:gd name="connsiteX10" fmla="*/ 880503 w 4878421"/>
              <a:gd name="connsiteY10" fmla="*/ 805065 h 5561798"/>
              <a:gd name="connsiteX11" fmla="*/ 799251 w 4878421"/>
              <a:gd name="connsiteY11" fmla="*/ 930107 h 5561798"/>
              <a:gd name="connsiteX12" fmla="*/ 729608 w 4878421"/>
              <a:gd name="connsiteY12" fmla="*/ 1063714 h 5561798"/>
              <a:gd name="connsiteX13" fmla="*/ 671571 w 4878421"/>
              <a:gd name="connsiteY13" fmla="*/ 1207597 h 5561798"/>
              <a:gd name="connsiteX14" fmla="*/ 578713 w 4878421"/>
              <a:gd name="connsiteY14" fmla="*/ 1603278 h 5561798"/>
              <a:gd name="connsiteX15" fmla="*/ 570421 w 4878421"/>
              <a:gd name="connsiteY15" fmla="*/ 1699201 h 5561798"/>
              <a:gd name="connsiteX16" fmla="*/ 567104 w 4878421"/>
              <a:gd name="connsiteY16" fmla="*/ 1789985 h 5561798"/>
              <a:gd name="connsiteX17" fmla="*/ 570421 w 4878421"/>
              <a:gd name="connsiteY17" fmla="*/ 1873916 h 5561798"/>
              <a:gd name="connsiteX18" fmla="*/ 572078 w 4878421"/>
              <a:gd name="connsiteY18" fmla="*/ 1957850 h 5561798"/>
              <a:gd name="connsiteX19" fmla="*/ 572078 w 4878421"/>
              <a:gd name="connsiteY19" fmla="*/ 2036642 h 5561798"/>
              <a:gd name="connsiteX20" fmla="*/ 563787 w 4878421"/>
              <a:gd name="connsiteY20" fmla="*/ 2110297 h 5561798"/>
              <a:gd name="connsiteX21" fmla="*/ 538915 w 4878421"/>
              <a:gd name="connsiteY21" fmla="*/ 2185665 h 5561798"/>
              <a:gd name="connsiteX22" fmla="*/ 494144 w 4878421"/>
              <a:gd name="connsiteY22" fmla="*/ 2276450 h 5561798"/>
              <a:gd name="connsiteX23" fmla="*/ 439423 w 4878421"/>
              <a:gd name="connsiteY23" fmla="*/ 2360383 h 5561798"/>
              <a:gd name="connsiteX24" fmla="*/ 379729 w 4878421"/>
              <a:gd name="connsiteY24" fmla="*/ 2434037 h 5561798"/>
              <a:gd name="connsiteX25" fmla="*/ 316716 w 4878421"/>
              <a:gd name="connsiteY25" fmla="*/ 2509404 h 5561798"/>
              <a:gd name="connsiteX26" fmla="*/ 250388 w 4878421"/>
              <a:gd name="connsiteY26" fmla="*/ 2577920 h 5561798"/>
              <a:gd name="connsiteX27" fmla="*/ 184061 w 4878421"/>
              <a:gd name="connsiteY27" fmla="*/ 2646437 h 5561798"/>
              <a:gd name="connsiteX28" fmla="*/ 121049 w 4878421"/>
              <a:gd name="connsiteY28" fmla="*/ 2721805 h 5561798"/>
              <a:gd name="connsiteX29" fmla="*/ 99493 w 4878421"/>
              <a:gd name="connsiteY29" fmla="*/ 2742359 h 5561798"/>
              <a:gd name="connsiteX30" fmla="*/ 72961 w 4878421"/>
              <a:gd name="connsiteY30" fmla="*/ 2768052 h 5561798"/>
              <a:gd name="connsiteX31" fmla="*/ 44772 w 4878421"/>
              <a:gd name="connsiteY31" fmla="*/ 2798885 h 5561798"/>
              <a:gd name="connsiteX32" fmla="*/ 21557 w 4878421"/>
              <a:gd name="connsiteY32" fmla="*/ 2829718 h 5561798"/>
              <a:gd name="connsiteX33" fmla="*/ 6634 w 4878421"/>
              <a:gd name="connsiteY33" fmla="*/ 2867402 h 5561798"/>
              <a:gd name="connsiteX34" fmla="*/ 0 w 4878421"/>
              <a:gd name="connsiteY34" fmla="*/ 2908510 h 5561798"/>
              <a:gd name="connsiteX35" fmla="*/ 8291 w 4878421"/>
              <a:gd name="connsiteY35" fmla="*/ 2951332 h 5561798"/>
              <a:gd name="connsiteX36" fmla="*/ 29848 w 4878421"/>
              <a:gd name="connsiteY36" fmla="*/ 2992443 h 5561798"/>
              <a:gd name="connsiteX37" fmla="*/ 66328 w 4878421"/>
              <a:gd name="connsiteY37" fmla="*/ 3026700 h 5561798"/>
              <a:gd name="connsiteX38" fmla="*/ 107784 w 4878421"/>
              <a:gd name="connsiteY38" fmla="*/ 3050682 h 5561798"/>
              <a:gd name="connsiteX39" fmla="*/ 159188 w 4878421"/>
              <a:gd name="connsiteY39" fmla="*/ 3072950 h 5561798"/>
              <a:gd name="connsiteX40" fmla="*/ 213908 w 4878421"/>
              <a:gd name="connsiteY40" fmla="*/ 3091790 h 5561798"/>
              <a:gd name="connsiteX41" fmla="*/ 268629 w 4878421"/>
              <a:gd name="connsiteY41" fmla="*/ 3110634 h 5561798"/>
              <a:gd name="connsiteX42" fmla="*/ 321690 w 4878421"/>
              <a:gd name="connsiteY42" fmla="*/ 3129474 h 5561798"/>
              <a:gd name="connsiteX43" fmla="*/ 373094 w 4878421"/>
              <a:gd name="connsiteY43" fmla="*/ 3151742 h 5561798"/>
              <a:gd name="connsiteX44" fmla="*/ 419525 w 4878421"/>
              <a:gd name="connsiteY44" fmla="*/ 3175724 h 5561798"/>
              <a:gd name="connsiteX45" fmla="*/ 452689 w 4878421"/>
              <a:gd name="connsiteY45" fmla="*/ 3206556 h 5561798"/>
              <a:gd name="connsiteX46" fmla="*/ 442740 w 4878421"/>
              <a:gd name="connsiteY46" fmla="*/ 3247665 h 5561798"/>
              <a:gd name="connsiteX47" fmla="*/ 424500 w 4878421"/>
              <a:gd name="connsiteY47" fmla="*/ 3285349 h 5561798"/>
              <a:gd name="connsiteX48" fmla="*/ 406259 w 4878421"/>
              <a:gd name="connsiteY48" fmla="*/ 3324747 h 5561798"/>
              <a:gd name="connsiteX49" fmla="*/ 386361 w 4878421"/>
              <a:gd name="connsiteY49" fmla="*/ 3362431 h 5561798"/>
              <a:gd name="connsiteX50" fmla="*/ 368120 w 4878421"/>
              <a:gd name="connsiteY50" fmla="*/ 3400115 h 5561798"/>
              <a:gd name="connsiteX51" fmla="*/ 354855 w 4878421"/>
              <a:gd name="connsiteY51" fmla="*/ 3437799 h 5561798"/>
              <a:gd name="connsiteX52" fmla="*/ 349880 w 4878421"/>
              <a:gd name="connsiteY52" fmla="*/ 3472056 h 5561798"/>
              <a:gd name="connsiteX53" fmla="*/ 353197 w 4878421"/>
              <a:gd name="connsiteY53" fmla="*/ 3509740 h 5561798"/>
              <a:gd name="connsiteX54" fmla="*/ 371437 w 4878421"/>
              <a:gd name="connsiteY54" fmla="*/ 3543997 h 5561798"/>
              <a:gd name="connsiteX55" fmla="*/ 404600 w 4878421"/>
              <a:gd name="connsiteY55" fmla="*/ 3578257 h 5561798"/>
              <a:gd name="connsiteX56" fmla="*/ 452689 w 4878421"/>
              <a:gd name="connsiteY56" fmla="*/ 3612514 h 5561798"/>
              <a:gd name="connsiteX57" fmla="*/ 442740 w 4878421"/>
              <a:gd name="connsiteY57" fmla="*/ 3639920 h 5561798"/>
              <a:gd name="connsiteX58" fmla="*/ 427815 w 4878421"/>
              <a:gd name="connsiteY58" fmla="*/ 3667327 h 5561798"/>
              <a:gd name="connsiteX59" fmla="*/ 416209 w 4878421"/>
              <a:gd name="connsiteY59" fmla="*/ 3699872 h 5561798"/>
              <a:gd name="connsiteX60" fmla="*/ 412892 w 4878421"/>
              <a:gd name="connsiteY60" fmla="*/ 3734131 h 5561798"/>
              <a:gd name="connsiteX61" fmla="*/ 419525 w 4878421"/>
              <a:gd name="connsiteY61" fmla="*/ 3768388 h 5561798"/>
              <a:gd name="connsiteX62" fmla="*/ 437766 w 4878421"/>
              <a:gd name="connsiteY62" fmla="*/ 3799221 h 5561798"/>
              <a:gd name="connsiteX63" fmla="*/ 460980 w 4878421"/>
              <a:gd name="connsiteY63" fmla="*/ 3823200 h 5561798"/>
              <a:gd name="connsiteX64" fmla="*/ 490826 w 4878421"/>
              <a:gd name="connsiteY64" fmla="*/ 3845468 h 5561798"/>
              <a:gd name="connsiteX65" fmla="*/ 520674 w 4878421"/>
              <a:gd name="connsiteY65" fmla="*/ 3860884 h 5561798"/>
              <a:gd name="connsiteX66" fmla="*/ 548865 w 4878421"/>
              <a:gd name="connsiteY66" fmla="*/ 3879728 h 5561798"/>
              <a:gd name="connsiteX67" fmla="*/ 575395 w 4878421"/>
              <a:gd name="connsiteY67" fmla="*/ 3905420 h 5561798"/>
              <a:gd name="connsiteX68" fmla="*/ 590319 w 4878421"/>
              <a:gd name="connsiteY68" fmla="*/ 3932828 h 5561798"/>
              <a:gd name="connsiteX69" fmla="*/ 605244 w 4878421"/>
              <a:gd name="connsiteY69" fmla="*/ 3982502 h 5561798"/>
              <a:gd name="connsiteX70" fmla="*/ 605244 w 4878421"/>
              <a:gd name="connsiteY70" fmla="*/ 4039026 h 5561798"/>
              <a:gd name="connsiteX71" fmla="*/ 600269 w 4878421"/>
              <a:gd name="connsiteY71" fmla="*/ 4092127 h 5561798"/>
              <a:gd name="connsiteX72" fmla="*/ 587003 w 4878421"/>
              <a:gd name="connsiteY72" fmla="*/ 4146940 h 5561798"/>
              <a:gd name="connsiteX73" fmla="*/ 575395 w 4878421"/>
              <a:gd name="connsiteY73" fmla="*/ 4200040 h 5561798"/>
              <a:gd name="connsiteX74" fmla="*/ 567104 w 4878421"/>
              <a:gd name="connsiteY74" fmla="*/ 4248001 h 5561798"/>
              <a:gd name="connsiteX75" fmla="*/ 560472 w 4878421"/>
              <a:gd name="connsiteY75" fmla="*/ 4316518 h 5561798"/>
              <a:gd name="connsiteX76" fmla="*/ 567104 w 4878421"/>
              <a:gd name="connsiteY76" fmla="*/ 4378181 h 5561798"/>
              <a:gd name="connsiteX77" fmla="*/ 585345 w 4878421"/>
              <a:gd name="connsiteY77" fmla="*/ 4434708 h 5561798"/>
              <a:gd name="connsiteX78" fmla="*/ 608559 w 4878421"/>
              <a:gd name="connsiteY78" fmla="*/ 4484382 h 5561798"/>
              <a:gd name="connsiteX79" fmla="*/ 641724 w 4878421"/>
              <a:gd name="connsiteY79" fmla="*/ 4523779 h 5561798"/>
              <a:gd name="connsiteX80" fmla="*/ 684836 w 4878421"/>
              <a:gd name="connsiteY80" fmla="*/ 4561463 h 5561798"/>
              <a:gd name="connsiteX81" fmla="*/ 726291 w 4878421"/>
              <a:gd name="connsiteY81" fmla="*/ 4592296 h 5561798"/>
              <a:gd name="connsiteX82" fmla="*/ 774380 w 4878421"/>
              <a:gd name="connsiteY82" fmla="*/ 4617989 h 5561798"/>
              <a:gd name="connsiteX83" fmla="*/ 822467 w 4878421"/>
              <a:gd name="connsiteY83" fmla="*/ 4640256 h 5561798"/>
              <a:gd name="connsiteX84" fmla="*/ 870555 w 4878421"/>
              <a:gd name="connsiteY84" fmla="*/ 4652246 h 5561798"/>
              <a:gd name="connsiteX85" fmla="*/ 958440 w 4878421"/>
              <a:gd name="connsiteY85" fmla="*/ 4667662 h 5561798"/>
              <a:gd name="connsiteX86" fmla="*/ 1051298 w 4878421"/>
              <a:gd name="connsiteY86" fmla="*/ 4674514 h 5561798"/>
              <a:gd name="connsiteX87" fmla="*/ 1149133 w 4878421"/>
              <a:gd name="connsiteY87" fmla="*/ 4671089 h 5561798"/>
              <a:gd name="connsiteX88" fmla="*/ 1245308 w 4878421"/>
              <a:gd name="connsiteY88" fmla="*/ 4660811 h 5561798"/>
              <a:gd name="connsiteX89" fmla="*/ 1341484 w 4878421"/>
              <a:gd name="connsiteY89" fmla="*/ 4648820 h 5561798"/>
              <a:gd name="connsiteX90" fmla="*/ 1432684 w 4878421"/>
              <a:gd name="connsiteY90" fmla="*/ 4629978 h 5561798"/>
              <a:gd name="connsiteX91" fmla="*/ 1513936 w 4878421"/>
              <a:gd name="connsiteY91" fmla="*/ 4607711 h 5561798"/>
              <a:gd name="connsiteX92" fmla="*/ 1585239 w 4878421"/>
              <a:gd name="connsiteY92" fmla="*/ 4583730 h 5561798"/>
              <a:gd name="connsiteX93" fmla="*/ 1615085 w 4878421"/>
              <a:gd name="connsiteY93" fmla="*/ 4573452 h 5561798"/>
              <a:gd name="connsiteX94" fmla="*/ 1654883 w 4878421"/>
              <a:gd name="connsiteY94" fmla="*/ 4561463 h 5561798"/>
              <a:gd name="connsiteX95" fmla="*/ 1697996 w 4878421"/>
              <a:gd name="connsiteY95" fmla="*/ 4549472 h 5561798"/>
              <a:gd name="connsiteX96" fmla="*/ 1742768 w 4878421"/>
              <a:gd name="connsiteY96" fmla="*/ 4537482 h 5561798"/>
              <a:gd name="connsiteX97" fmla="*/ 1790855 w 4878421"/>
              <a:gd name="connsiteY97" fmla="*/ 4530631 h 5561798"/>
              <a:gd name="connsiteX98" fmla="*/ 1838943 w 4878421"/>
              <a:gd name="connsiteY98" fmla="*/ 4527204 h 5561798"/>
              <a:gd name="connsiteX99" fmla="*/ 1880398 w 4878421"/>
              <a:gd name="connsiteY99" fmla="*/ 4534056 h 5561798"/>
              <a:gd name="connsiteX100" fmla="*/ 1916878 w 4878421"/>
              <a:gd name="connsiteY100" fmla="*/ 4549472 h 5561798"/>
              <a:gd name="connsiteX101" fmla="*/ 1950042 w 4878421"/>
              <a:gd name="connsiteY101" fmla="*/ 4580305 h 5561798"/>
              <a:gd name="connsiteX102" fmla="*/ 1979890 w 4878421"/>
              <a:gd name="connsiteY102" fmla="*/ 4629978 h 5561798"/>
              <a:gd name="connsiteX103" fmla="*/ 2008079 w 4878421"/>
              <a:gd name="connsiteY103" fmla="*/ 4693357 h 5561798"/>
              <a:gd name="connsiteX104" fmla="*/ 2034610 w 4878421"/>
              <a:gd name="connsiteY104" fmla="*/ 4767011 h 5561798"/>
              <a:gd name="connsiteX105" fmla="*/ 2056167 w 4878421"/>
              <a:gd name="connsiteY105" fmla="*/ 4850944 h 5561798"/>
              <a:gd name="connsiteX106" fmla="*/ 2077723 w 4878421"/>
              <a:gd name="connsiteY106" fmla="*/ 4938302 h 5561798"/>
              <a:gd name="connsiteX107" fmla="*/ 2095963 w 4878421"/>
              <a:gd name="connsiteY107" fmla="*/ 5029085 h 5561798"/>
              <a:gd name="connsiteX108" fmla="*/ 2112546 w 4878421"/>
              <a:gd name="connsiteY108" fmla="*/ 5121582 h 5561798"/>
              <a:gd name="connsiteX109" fmla="*/ 2129129 w 4878421"/>
              <a:gd name="connsiteY109" fmla="*/ 5212366 h 5561798"/>
              <a:gd name="connsiteX110" fmla="*/ 2140735 w 4878421"/>
              <a:gd name="connsiteY110" fmla="*/ 5296299 h 5561798"/>
              <a:gd name="connsiteX111" fmla="*/ 2155659 w 4878421"/>
              <a:gd name="connsiteY111" fmla="*/ 5375092 h 5561798"/>
              <a:gd name="connsiteX112" fmla="*/ 2167266 w 4878421"/>
              <a:gd name="connsiteY112" fmla="*/ 5440182 h 5561798"/>
              <a:gd name="connsiteX113" fmla="*/ 2177215 w 4878421"/>
              <a:gd name="connsiteY113" fmla="*/ 5496708 h 5561798"/>
              <a:gd name="connsiteX114" fmla="*/ 2402730 w 4878421"/>
              <a:gd name="connsiteY114" fmla="*/ 5536105 h 5561798"/>
              <a:gd name="connsiteX115" fmla="*/ 2631563 w 4878421"/>
              <a:gd name="connsiteY115" fmla="*/ 5558373 h 5561798"/>
              <a:gd name="connsiteX116" fmla="*/ 2867027 w 4878421"/>
              <a:gd name="connsiteY116" fmla="*/ 5561798 h 5561798"/>
              <a:gd name="connsiteX117" fmla="*/ 3107464 w 4878421"/>
              <a:gd name="connsiteY117" fmla="*/ 5549809 h 5561798"/>
              <a:gd name="connsiteX118" fmla="*/ 3356194 w 4878421"/>
              <a:gd name="connsiteY118" fmla="*/ 5515549 h 5561798"/>
              <a:gd name="connsiteX119" fmla="*/ 3611558 w 4878421"/>
              <a:gd name="connsiteY119" fmla="*/ 5467589 h 5561798"/>
              <a:gd name="connsiteX120" fmla="*/ 3873552 w 4878421"/>
              <a:gd name="connsiteY120" fmla="*/ 5402498 h 5561798"/>
              <a:gd name="connsiteX121" fmla="*/ 4148813 w 4878421"/>
              <a:gd name="connsiteY121" fmla="*/ 5321993 h 5561798"/>
              <a:gd name="connsiteX122" fmla="*/ 4432367 w 4878421"/>
              <a:gd name="connsiteY122" fmla="*/ 5227783 h 5561798"/>
              <a:gd name="connsiteX123" fmla="*/ 4400860 w 4878421"/>
              <a:gd name="connsiteY123" fmla="*/ 5150702 h 5561798"/>
              <a:gd name="connsiteX124" fmla="*/ 4371012 w 4878421"/>
              <a:gd name="connsiteY124" fmla="*/ 5063343 h 5561798"/>
              <a:gd name="connsiteX125" fmla="*/ 4344481 w 4878421"/>
              <a:gd name="connsiteY125" fmla="*/ 4967422 h 5561798"/>
              <a:gd name="connsiteX126" fmla="*/ 4317949 w 4878421"/>
              <a:gd name="connsiteY126" fmla="*/ 4873212 h 5561798"/>
              <a:gd name="connsiteX127" fmla="*/ 4293078 w 4878421"/>
              <a:gd name="connsiteY127" fmla="*/ 4789280 h 5561798"/>
              <a:gd name="connsiteX128" fmla="*/ 4266546 w 4878421"/>
              <a:gd name="connsiteY128" fmla="*/ 4720763 h 5561798"/>
              <a:gd name="connsiteX129" fmla="*/ 4248306 w 4878421"/>
              <a:gd name="connsiteY129" fmla="*/ 4674514 h 5561798"/>
              <a:gd name="connsiteX130" fmla="*/ 4226748 w 4878421"/>
              <a:gd name="connsiteY130" fmla="*/ 4611136 h 5561798"/>
              <a:gd name="connsiteX131" fmla="*/ 4205193 w 4878421"/>
              <a:gd name="connsiteY131" fmla="*/ 4539195 h 5561798"/>
              <a:gd name="connsiteX132" fmla="*/ 4181977 w 4878421"/>
              <a:gd name="connsiteY132" fmla="*/ 4458689 h 5561798"/>
              <a:gd name="connsiteX133" fmla="*/ 4160422 w 4878421"/>
              <a:gd name="connsiteY133" fmla="*/ 4374757 h 5561798"/>
              <a:gd name="connsiteX134" fmla="*/ 4138865 w 4878421"/>
              <a:gd name="connsiteY134" fmla="*/ 4287398 h 5561798"/>
              <a:gd name="connsiteX135" fmla="*/ 4120624 w 4878421"/>
              <a:gd name="connsiteY135" fmla="*/ 4200040 h 5561798"/>
              <a:gd name="connsiteX136" fmla="*/ 4109017 w 4878421"/>
              <a:gd name="connsiteY136" fmla="*/ 4119533 h 5561798"/>
              <a:gd name="connsiteX137" fmla="*/ 4100727 w 4878421"/>
              <a:gd name="connsiteY137" fmla="*/ 4042453 h 5561798"/>
              <a:gd name="connsiteX138" fmla="*/ 4097411 w 4878421"/>
              <a:gd name="connsiteY138" fmla="*/ 3979075 h 5561798"/>
              <a:gd name="connsiteX139" fmla="*/ 4100727 w 4878421"/>
              <a:gd name="connsiteY139" fmla="*/ 3925975 h 5561798"/>
              <a:gd name="connsiteX140" fmla="*/ 4127256 w 4878421"/>
              <a:gd name="connsiteY140" fmla="*/ 3814638 h 5561798"/>
              <a:gd name="connsiteX141" fmla="*/ 4160422 w 4878421"/>
              <a:gd name="connsiteY141" fmla="*/ 3711862 h 5561798"/>
              <a:gd name="connsiteX142" fmla="*/ 4201876 w 4878421"/>
              <a:gd name="connsiteY142" fmla="*/ 3614227 h 5561798"/>
              <a:gd name="connsiteX143" fmla="*/ 4253280 w 4878421"/>
              <a:gd name="connsiteY143" fmla="*/ 3528581 h 5561798"/>
              <a:gd name="connsiteX144" fmla="*/ 4329558 w 4878421"/>
              <a:gd name="connsiteY144" fmla="*/ 3422382 h 5561798"/>
              <a:gd name="connsiteX145" fmla="*/ 4407493 w 4878421"/>
              <a:gd name="connsiteY145" fmla="*/ 3316182 h 5561798"/>
              <a:gd name="connsiteX146" fmla="*/ 4485427 w 4878421"/>
              <a:gd name="connsiteY146" fmla="*/ 3213408 h 5561798"/>
              <a:gd name="connsiteX147" fmla="*/ 4565022 w 4878421"/>
              <a:gd name="connsiteY147" fmla="*/ 3103782 h 5561798"/>
              <a:gd name="connsiteX148" fmla="*/ 4636325 w 4878421"/>
              <a:gd name="connsiteY148" fmla="*/ 2992443 h 5561798"/>
              <a:gd name="connsiteX149" fmla="*/ 4705969 w 4878421"/>
              <a:gd name="connsiteY149" fmla="*/ 2877679 h 5561798"/>
              <a:gd name="connsiteX150" fmla="*/ 4764005 w 4878421"/>
              <a:gd name="connsiteY150" fmla="*/ 2752636 h 5561798"/>
              <a:gd name="connsiteX151" fmla="*/ 4812093 w 4878421"/>
              <a:gd name="connsiteY151" fmla="*/ 2619031 h 5561798"/>
              <a:gd name="connsiteX152" fmla="*/ 4848573 w 4878421"/>
              <a:gd name="connsiteY152" fmla="*/ 2463157 h 5561798"/>
              <a:gd name="connsiteX153" fmla="*/ 4868472 w 4878421"/>
              <a:gd name="connsiteY153" fmla="*/ 2303856 h 5561798"/>
              <a:gd name="connsiteX154" fmla="*/ 4878421 w 4878421"/>
              <a:gd name="connsiteY154" fmla="*/ 2141130 h 5561798"/>
              <a:gd name="connsiteX155" fmla="*/ 4875104 w 4878421"/>
              <a:gd name="connsiteY155" fmla="*/ 1976691 h 5561798"/>
              <a:gd name="connsiteX156" fmla="*/ 4863498 w 4878421"/>
              <a:gd name="connsiteY156" fmla="*/ 1815678 h 5561798"/>
              <a:gd name="connsiteX157" fmla="*/ 4838625 w 4878421"/>
              <a:gd name="connsiteY157" fmla="*/ 1659803 h 5561798"/>
              <a:gd name="connsiteX158" fmla="*/ 4805461 w 4878421"/>
              <a:gd name="connsiteY158" fmla="*/ 1507355 h 5561798"/>
              <a:gd name="connsiteX159" fmla="*/ 4764005 w 4878421"/>
              <a:gd name="connsiteY159" fmla="*/ 1366897 h 5561798"/>
              <a:gd name="connsiteX160" fmla="*/ 4717577 w 4878421"/>
              <a:gd name="connsiteY160" fmla="*/ 1238430 h 5561798"/>
              <a:gd name="connsiteX161" fmla="*/ 4664514 w 4878421"/>
              <a:gd name="connsiteY161" fmla="*/ 1123665 h 5561798"/>
              <a:gd name="connsiteX162" fmla="*/ 4584920 w 4878421"/>
              <a:gd name="connsiteY162" fmla="*/ 986633 h 5561798"/>
              <a:gd name="connsiteX163" fmla="*/ 4498694 w 4878421"/>
              <a:gd name="connsiteY163" fmla="*/ 856452 h 5561798"/>
              <a:gd name="connsiteX164" fmla="*/ 4400860 w 4878421"/>
              <a:gd name="connsiteY164" fmla="*/ 734837 h 5561798"/>
              <a:gd name="connsiteX165" fmla="*/ 4296394 w 4878421"/>
              <a:gd name="connsiteY165" fmla="*/ 618358 h 5561798"/>
              <a:gd name="connsiteX166" fmla="*/ 4181977 w 4878421"/>
              <a:gd name="connsiteY166" fmla="*/ 513872 h 5561798"/>
              <a:gd name="connsiteX167" fmla="*/ 4054296 w 4878421"/>
              <a:gd name="connsiteY167" fmla="*/ 416236 h 5561798"/>
              <a:gd name="connsiteX168" fmla="*/ 3921640 w 4878421"/>
              <a:gd name="connsiteY168" fmla="*/ 328878 h 5561798"/>
              <a:gd name="connsiteX169" fmla="*/ 3780694 w 4878421"/>
              <a:gd name="connsiteY169" fmla="*/ 251797 h 5561798"/>
              <a:gd name="connsiteX170" fmla="*/ 3626482 w 4878421"/>
              <a:gd name="connsiteY170" fmla="*/ 186707 h 5561798"/>
              <a:gd name="connsiteX171" fmla="*/ 3467294 w 4878421"/>
              <a:gd name="connsiteY171" fmla="*/ 126756 h 5561798"/>
              <a:gd name="connsiteX172" fmla="*/ 3294842 w 4878421"/>
              <a:gd name="connsiteY172" fmla="*/ 80507 h 5561798"/>
              <a:gd name="connsiteX173" fmla="*/ 3114097 w 4878421"/>
              <a:gd name="connsiteY173" fmla="*/ 42823 h 5561798"/>
              <a:gd name="connsiteX174" fmla="*/ 2925063 w 4878421"/>
              <a:gd name="connsiteY174" fmla="*/ 17129 h 5561798"/>
              <a:gd name="connsiteX175" fmla="*/ 2726079 w 4878421"/>
              <a:gd name="connsiteY175" fmla="*/ 1713 h 556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878421" h="5561798">
                <a:moveTo>
                  <a:pt x="2513830" y="0"/>
                </a:moveTo>
                <a:lnTo>
                  <a:pt x="2324795" y="15417"/>
                </a:lnTo>
                <a:lnTo>
                  <a:pt x="1850550" y="123329"/>
                </a:lnTo>
                <a:lnTo>
                  <a:pt x="1709603" y="176429"/>
                </a:lnTo>
                <a:lnTo>
                  <a:pt x="1570316" y="236381"/>
                </a:lnTo>
                <a:lnTo>
                  <a:pt x="1434343" y="308322"/>
                </a:lnTo>
                <a:lnTo>
                  <a:pt x="1308319" y="388830"/>
                </a:lnTo>
                <a:lnTo>
                  <a:pt x="1187271" y="479613"/>
                </a:lnTo>
                <a:lnTo>
                  <a:pt x="1076172" y="578963"/>
                </a:lnTo>
                <a:lnTo>
                  <a:pt x="973364" y="686875"/>
                </a:lnTo>
                <a:lnTo>
                  <a:pt x="880503" y="805065"/>
                </a:lnTo>
                <a:lnTo>
                  <a:pt x="799251" y="930107"/>
                </a:lnTo>
                <a:lnTo>
                  <a:pt x="729608" y="1063714"/>
                </a:lnTo>
                <a:lnTo>
                  <a:pt x="671571" y="1207597"/>
                </a:lnTo>
                <a:lnTo>
                  <a:pt x="578713" y="1603278"/>
                </a:lnTo>
                <a:lnTo>
                  <a:pt x="570421" y="1699201"/>
                </a:lnTo>
                <a:lnTo>
                  <a:pt x="567104" y="1789985"/>
                </a:lnTo>
                <a:lnTo>
                  <a:pt x="570421" y="1873916"/>
                </a:lnTo>
                <a:lnTo>
                  <a:pt x="572078" y="1957850"/>
                </a:lnTo>
                <a:lnTo>
                  <a:pt x="572078" y="2036642"/>
                </a:lnTo>
                <a:lnTo>
                  <a:pt x="563787" y="2110297"/>
                </a:lnTo>
                <a:lnTo>
                  <a:pt x="538915" y="2185665"/>
                </a:lnTo>
                <a:lnTo>
                  <a:pt x="494144" y="2276450"/>
                </a:lnTo>
                <a:lnTo>
                  <a:pt x="439423" y="2360383"/>
                </a:lnTo>
                <a:lnTo>
                  <a:pt x="379729" y="2434037"/>
                </a:lnTo>
                <a:lnTo>
                  <a:pt x="316716" y="2509404"/>
                </a:lnTo>
                <a:lnTo>
                  <a:pt x="250388" y="2577920"/>
                </a:lnTo>
                <a:lnTo>
                  <a:pt x="184061" y="2646437"/>
                </a:lnTo>
                <a:lnTo>
                  <a:pt x="121049" y="2721805"/>
                </a:lnTo>
                <a:lnTo>
                  <a:pt x="99493" y="2742359"/>
                </a:lnTo>
                <a:lnTo>
                  <a:pt x="72961" y="2768052"/>
                </a:lnTo>
                <a:lnTo>
                  <a:pt x="44772" y="2798885"/>
                </a:lnTo>
                <a:lnTo>
                  <a:pt x="21557" y="2829718"/>
                </a:lnTo>
                <a:lnTo>
                  <a:pt x="6634" y="2867402"/>
                </a:lnTo>
                <a:lnTo>
                  <a:pt x="0" y="2908510"/>
                </a:lnTo>
                <a:lnTo>
                  <a:pt x="8291" y="2951332"/>
                </a:lnTo>
                <a:lnTo>
                  <a:pt x="29848" y="2992443"/>
                </a:lnTo>
                <a:lnTo>
                  <a:pt x="66328" y="3026700"/>
                </a:lnTo>
                <a:lnTo>
                  <a:pt x="107784" y="3050682"/>
                </a:lnTo>
                <a:lnTo>
                  <a:pt x="159188" y="3072950"/>
                </a:lnTo>
                <a:lnTo>
                  <a:pt x="213908" y="3091790"/>
                </a:lnTo>
                <a:lnTo>
                  <a:pt x="268629" y="3110634"/>
                </a:lnTo>
                <a:lnTo>
                  <a:pt x="321690" y="3129474"/>
                </a:lnTo>
                <a:lnTo>
                  <a:pt x="373094" y="3151742"/>
                </a:lnTo>
                <a:lnTo>
                  <a:pt x="419525" y="3175724"/>
                </a:lnTo>
                <a:lnTo>
                  <a:pt x="452689" y="3206556"/>
                </a:lnTo>
                <a:lnTo>
                  <a:pt x="442740" y="3247665"/>
                </a:lnTo>
                <a:lnTo>
                  <a:pt x="424500" y="3285349"/>
                </a:lnTo>
                <a:lnTo>
                  <a:pt x="406259" y="3324747"/>
                </a:lnTo>
                <a:lnTo>
                  <a:pt x="386361" y="3362431"/>
                </a:lnTo>
                <a:lnTo>
                  <a:pt x="368120" y="3400115"/>
                </a:lnTo>
                <a:lnTo>
                  <a:pt x="354855" y="3437799"/>
                </a:lnTo>
                <a:lnTo>
                  <a:pt x="349880" y="3472056"/>
                </a:lnTo>
                <a:lnTo>
                  <a:pt x="353197" y="3509740"/>
                </a:lnTo>
                <a:lnTo>
                  <a:pt x="371437" y="3543997"/>
                </a:lnTo>
                <a:lnTo>
                  <a:pt x="404600" y="3578257"/>
                </a:lnTo>
                <a:lnTo>
                  <a:pt x="452689" y="3612514"/>
                </a:lnTo>
                <a:lnTo>
                  <a:pt x="442740" y="3639920"/>
                </a:lnTo>
                <a:lnTo>
                  <a:pt x="427815" y="3667327"/>
                </a:lnTo>
                <a:lnTo>
                  <a:pt x="416209" y="3699872"/>
                </a:lnTo>
                <a:lnTo>
                  <a:pt x="412892" y="3734131"/>
                </a:lnTo>
                <a:lnTo>
                  <a:pt x="419525" y="3768388"/>
                </a:lnTo>
                <a:lnTo>
                  <a:pt x="437766" y="3799221"/>
                </a:lnTo>
                <a:lnTo>
                  <a:pt x="460980" y="3823200"/>
                </a:lnTo>
                <a:lnTo>
                  <a:pt x="490826" y="3845468"/>
                </a:lnTo>
                <a:lnTo>
                  <a:pt x="520674" y="3860884"/>
                </a:lnTo>
                <a:lnTo>
                  <a:pt x="548865" y="3879728"/>
                </a:lnTo>
                <a:lnTo>
                  <a:pt x="575395" y="3905420"/>
                </a:lnTo>
                <a:lnTo>
                  <a:pt x="590319" y="3932828"/>
                </a:lnTo>
                <a:lnTo>
                  <a:pt x="605244" y="3982502"/>
                </a:lnTo>
                <a:lnTo>
                  <a:pt x="605244" y="4039026"/>
                </a:lnTo>
                <a:lnTo>
                  <a:pt x="600269" y="4092127"/>
                </a:lnTo>
                <a:lnTo>
                  <a:pt x="587003" y="4146940"/>
                </a:lnTo>
                <a:lnTo>
                  <a:pt x="575395" y="4200040"/>
                </a:lnTo>
                <a:lnTo>
                  <a:pt x="567104" y="4248001"/>
                </a:lnTo>
                <a:lnTo>
                  <a:pt x="560472" y="4316518"/>
                </a:lnTo>
                <a:lnTo>
                  <a:pt x="567104" y="4378181"/>
                </a:lnTo>
                <a:lnTo>
                  <a:pt x="585345" y="4434708"/>
                </a:lnTo>
                <a:lnTo>
                  <a:pt x="608559" y="4484382"/>
                </a:lnTo>
                <a:lnTo>
                  <a:pt x="641724" y="4523779"/>
                </a:lnTo>
                <a:lnTo>
                  <a:pt x="684836" y="4561463"/>
                </a:lnTo>
                <a:lnTo>
                  <a:pt x="726291" y="4592296"/>
                </a:lnTo>
                <a:lnTo>
                  <a:pt x="774380" y="4617989"/>
                </a:lnTo>
                <a:lnTo>
                  <a:pt x="822467" y="4640256"/>
                </a:lnTo>
                <a:lnTo>
                  <a:pt x="870555" y="4652246"/>
                </a:lnTo>
                <a:lnTo>
                  <a:pt x="958440" y="4667662"/>
                </a:lnTo>
                <a:lnTo>
                  <a:pt x="1051298" y="4674514"/>
                </a:lnTo>
                <a:lnTo>
                  <a:pt x="1149133" y="4671089"/>
                </a:lnTo>
                <a:lnTo>
                  <a:pt x="1245308" y="4660811"/>
                </a:lnTo>
                <a:lnTo>
                  <a:pt x="1341484" y="4648820"/>
                </a:lnTo>
                <a:lnTo>
                  <a:pt x="1432684" y="4629978"/>
                </a:lnTo>
                <a:lnTo>
                  <a:pt x="1513936" y="4607711"/>
                </a:lnTo>
                <a:lnTo>
                  <a:pt x="1585239" y="4583730"/>
                </a:lnTo>
                <a:lnTo>
                  <a:pt x="1615085" y="4573452"/>
                </a:lnTo>
                <a:lnTo>
                  <a:pt x="1654883" y="4561463"/>
                </a:lnTo>
                <a:lnTo>
                  <a:pt x="1697996" y="4549472"/>
                </a:lnTo>
                <a:lnTo>
                  <a:pt x="1742768" y="4537482"/>
                </a:lnTo>
                <a:lnTo>
                  <a:pt x="1790855" y="4530631"/>
                </a:lnTo>
                <a:lnTo>
                  <a:pt x="1838943" y="4527204"/>
                </a:lnTo>
                <a:lnTo>
                  <a:pt x="1880398" y="4534056"/>
                </a:lnTo>
                <a:lnTo>
                  <a:pt x="1916878" y="4549472"/>
                </a:lnTo>
                <a:lnTo>
                  <a:pt x="1950042" y="4580305"/>
                </a:lnTo>
                <a:lnTo>
                  <a:pt x="1979890" y="4629978"/>
                </a:lnTo>
                <a:lnTo>
                  <a:pt x="2008079" y="4693357"/>
                </a:lnTo>
                <a:lnTo>
                  <a:pt x="2034610" y="4767011"/>
                </a:lnTo>
                <a:lnTo>
                  <a:pt x="2056167" y="4850944"/>
                </a:lnTo>
                <a:lnTo>
                  <a:pt x="2077723" y="4938302"/>
                </a:lnTo>
                <a:lnTo>
                  <a:pt x="2095963" y="5029085"/>
                </a:lnTo>
                <a:lnTo>
                  <a:pt x="2112546" y="5121582"/>
                </a:lnTo>
                <a:lnTo>
                  <a:pt x="2129129" y="5212366"/>
                </a:lnTo>
                <a:lnTo>
                  <a:pt x="2140735" y="5296299"/>
                </a:lnTo>
                <a:lnTo>
                  <a:pt x="2155659" y="5375092"/>
                </a:lnTo>
                <a:lnTo>
                  <a:pt x="2167266" y="5440182"/>
                </a:lnTo>
                <a:lnTo>
                  <a:pt x="2177215" y="5496708"/>
                </a:lnTo>
                <a:lnTo>
                  <a:pt x="2402730" y="5536105"/>
                </a:lnTo>
                <a:lnTo>
                  <a:pt x="2631563" y="5558373"/>
                </a:lnTo>
                <a:lnTo>
                  <a:pt x="2867027" y="5561798"/>
                </a:lnTo>
                <a:lnTo>
                  <a:pt x="3107464" y="5549809"/>
                </a:lnTo>
                <a:lnTo>
                  <a:pt x="3356194" y="5515549"/>
                </a:lnTo>
                <a:lnTo>
                  <a:pt x="3611558" y="5467589"/>
                </a:lnTo>
                <a:lnTo>
                  <a:pt x="3873552" y="5402498"/>
                </a:lnTo>
                <a:lnTo>
                  <a:pt x="4148813" y="5321993"/>
                </a:lnTo>
                <a:lnTo>
                  <a:pt x="4432367" y="5227783"/>
                </a:lnTo>
                <a:lnTo>
                  <a:pt x="4400860" y="5150702"/>
                </a:lnTo>
                <a:lnTo>
                  <a:pt x="4371012" y="5063343"/>
                </a:lnTo>
                <a:lnTo>
                  <a:pt x="4344481" y="4967422"/>
                </a:lnTo>
                <a:lnTo>
                  <a:pt x="4317949" y="4873212"/>
                </a:lnTo>
                <a:lnTo>
                  <a:pt x="4293078" y="4789280"/>
                </a:lnTo>
                <a:lnTo>
                  <a:pt x="4266546" y="4720763"/>
                </a:lnTo>
                <a:lnTo>
                  <a:pt x="4248306" y="4674514"/>
                </a:lnTo>
                <a:lnTo>
                  <a:pt x="4226748" y="4611136"/>
                </a:lnTo>
                <a:lnTo>
                  <a:pt x="4205193" y="4539195"/>
                </a:lnTo>
                <a:lnTo>
                  <a:pt x="4181977" y="4458689"/>
                </a:lnTo>
                <a:lnTo>
                  <a:pt x="4160422" y="4374757"/>
                </a:lnTo>
                <a:lnTo>
                  <a:pt x="4138865" y="4287398"/>
                </a:lnTo>
                <a:lnTo>
                  <a:pt x="4120624" y="4200040"/>
                </a:lnTo>
                <a:lnTo>
                  <a:pt x="4109017" y="4119533"/>
                </a:lnTo>
                <a:lnTo>
                  <a:pt x="4100727" y="4042453"/>
                </a:lnTo>
                <a:lnTo>
                  <a:pt x="4097411" y="3979075"/>
                </a:lnTo>
                <a:lnTo>
                  <a:pt x="4100727" y="3925975"/>
                </a:lnTo>
                <a:lnTo>
                  <a:pt x="4127256" y="3814638"/>
                </a:lnTo>
                <a:lnTo>
                  <a:pt x="4160422" y="3711862"/>
                </a:lnTo>
                <a:lnTo>
                  <a:pt x="4201876" y="3614227"/>
                </a:lnTo>
                <a:lnTo>
                  <a:pt x="4253280" y="3528581"/>
                </a:lnTo>
                <a:lnTo>
                  <a:pt x="4329558" y="3422382"/>
                </a:lnTo>
                <a:lnTo>
                  <a:pt x="4407493" y="3316182"/>
                </a:lnTo>
                <a:lnTo>
                  <a:pt x="4485427" y="3213408"/>
                </a:lnTo>
                <a:lnTo>
                  <a:pt x="4565022" y="3103782"/>
                </a:lnTo>
                <a:lnTo>
                  <a:pt x="4636325" y="2992443"/>
                </a:lnTo>
                <a:lnTo>
                  <a:pt x="4705969" y="2877679"/>
                </a:lnTo>
                <a:lnTo>
                  <a:pt x="4764005" y="2752636"/>
                </a:lnTo>
                <a:lnTo>
                  <a:pt x="4812093" y="2619031"/>
                </a:lnTo>
                <a:lnTo>
                  <a:pt x="4848573" y="2463157"/>
                </a:lnTo>
                <a:lnTo>
                  <a:pt x="4868472" y="2303856"/>
                </a:lnTo>
                <a:lnTo>
                  <a:pt x="4878421" y="2141130"/>
                </a:lnTo>
                <a:lnTo>
                  <a:pt x="4875104" y="1976691"/>
                </a:lnTo>
                <a:lnTo>
                  <a:pt x="4863498" y="1815678"/>
                </a:lnTo>
                <a:lnTo>
                  <a:pt x="4838625" y="1659803"/>
                </a:lnTo>
                <a:lnTo>
                  <a:pt x="4805461" y="1507355"/>
                </a:lnTo>
                <a:lnTo>
                  <a:pt x="4764005" y="1366897"/>
                </a:lnTo>
                <a:lnTo>
                  <a:pt x="4717577" y="1238430"/>
                </a:lnTo>
                <a:lnTo>
                  <a:pt x="4664514" y="1123665"/>
                </a:lnTo>
                <a:lnTo>
                  <a:pt x="4584920" y="986633"/>
                </a:lnTo>
                <a:lnTo>
                  <a:pt x="4498694" y="856452"/>
                </a:lnTo>
                <a:lnTo>
                  <a:pt x="4400860" y="734837"/>
                </a:lnTo>
                <a:lnTo>
                  <a:pt x="4296394" y="618358"/>
                </a:lnTo>
                <a:lnTo>
                  <a:pt x="4181977" y="513872"/>
                </a:lnTo>
                <a:lnTo>
                  <a:pt x="4054296" y="416236"/>
                </a:lnTo>
                <a:lnTo>
                  <a:pt x="3921640" y="328878"/>
                </a:lnTo>
                <a:lnTo>
                  <a:pt x="3780694" y="251797"/>
                </a:lnTo>
                <a:lnTo>
                  <a:pt x="3626482" y="186707"/>
                </a:lnTo>
                <a:lnTo>
                  <a:pt x="3467294" y="126756"/>
                </a:lnTo>
                <a:lnTo>
                  <a:pt x="3294842" y="80507"/>
                </a:lnTo>
                <a:lnTo>
                  <a:pt x="3114097" y="42823"/>
                </a:lnTo>
                <a:lnTo>
                  <a:pt x="2925063" y="17129"/>
                </a:lnTo>
                <a:lnTo>
                  <a:pt x="2726079" y="171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6D12D7-2016-4864-9FC2-4396C6E3C662}"/>
              </a:ext>
            </a:extLst>
          </p:cNvPr>
          <p:cNvSpPr txBox="1"/>
          <p:nvPr/>
        </p:nvSpPr>
        <p:spPr>
          <a:xfrm>
            <a:off x="801860" y="734854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1C2EAD-2B1E-4483-A56B-DB7B698A2010}"/>
              </a:ext>
            </a:extLst>
          </p:cNvPr>
          <p:cNvSpPr txBox="1"/>
          <p:nvPr/>
        </p:nvSpPr>
        <p:spPr>
          <a:xfrm>
            <a:off x="1818731" y="1630941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7" name="그룹 4">
            <a:extLst>
              <a:ext uri="{FF2B5EF4-FFF2-40B4-BE49-F238E27FC236}">
                <a16:creationId xmlns:a16="http://schemas.microsoft.com/office/drawing/2014/main" id="{D4158715-AB25-45B2-BE94-AD08BB040D66}"/>
              </a:ext>
            </a:extLst>
          </p:cNvPr>
          <p:cNvGrpSpPr/>
          <p:nvPr/>
        </p:nvGrpSpPr>
        <p:grpSpPr>
          <a:xfrm>
            <a:off x="3126757" y="5102300"/>
            <a:ext cx="2196001" cy="918532"/>
            <a:chOff x="6770146" y="5164195"/>
            <a:chExt cx="2196001" cy="9185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596BBE-533C-4D68-BA19-135677FC934A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21A818-B38E-4372-A3C1-3DC1CCA8D98A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0" name="Rectangle 65">
            <a:extLst>
              <a:ext uri="{FF2B5EF4-FFF2-40B4-BE49-F238E27FC236}">
                <a16:creationId xmlns:a16="http://schemas.microsoft.com/office/drawing/2014/main" id="{323CB901-71FE-426F-9D44-B72FC5348B88}"/>
              </a:ext>
            </a:extLst>
          </p:cNvPr>
          <p:cNvSpPr/>
          <p:nvPr/>
        </p:nvSpPr>
        <p:spPr>
          <a:xfrm>
            <a:off x="3897171" y="4418290"/>
            <a:ext cx="656356" cy="65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1" name="그룹 3">
            <a:extLst>
              <a:ext uri="{FF2B5EF4-FFF2-40B4-BE49-F238E27FC236}">
                <a16:creationId xmlns:a16="http://schemas.microsoft.com/office/drawing/2014/main" id="{8AE18C01-3D31-4726-87B0-4386AD72852A}"/>
              </a:ext>
            </a:extLst>
          </p:cNvPr>
          <p:cNvGrpSpPr/>
          <p:nvPr/>
        </p:nvGrpSpPr>
        <p:grpSpPr>
          <a:xfrm>
            <a:off x="801860" y="5102300"/>
            <a:ext cx="2196000" cy="918532"/>
            <a:chOff x="4445250" y="5164195"/>
            <a:chExt cx="2196000" cy="9185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44CC53-8EA9-40A4-9D88-B1D763A5FC76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3E7922-A188-4955-9024-8517049E4250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4" name="Rectangle 69">
            <a:extLst>
              <a:ext uri="{FF2B5EF4-FFF2-40B4-BE49-F238E27FC236}">
                <a16:creationId xmlns:a16="http://schemas.microsoft.com/office/drawing/2014/main" id="{D6FD7AAE-5B67-4A2E-81DE-8A7F64563169}"/>
              </a:ext>
            </a:extLst>
          </p:cNvPr>
          <p:cNvSpPr/>
          <p:nvPr/>
        </p:nvSpPr>
        <p:spPr>
          <a:xfrm>
            <a:off x="1572275" y="4427183"/>
            <a:ext cx="656356" cy="6563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FD1AB0F3-BD99-4E2C-B72F-79743F13672F}"/>
              </a:ext>
            </a:extLst>
          </p:cNvPr>
          <p:cNvSpPr/>
          <p:nvPr/>
        </p:nvSpPr>
        <p:spPr>
          <a:xfrm>
            <a:off x="4079550" y="4603889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74F77C-F11F-483C-8F38-2120CBF278CC}"/>
              </a:ext>
            </a:extLst>
          </p:cNvPr>
          <p:cNvSpPr txBox="1"/>
          <p:nvPr/>
        </p:nvSpPr>
        <p:spPr>
          <a:xfrm>
            <a:off x="1020911" y="2869735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자유형: 도형 94">
            <a:extLst>
              <a:ext uri="{FF2B5EF4-FFF2-40B4-BE49-F238E27FC236}">
                <a16:creationId xmlns:a16="http://schemas.microsoft.com/office/drawing/2014/main" id="{10186646-3144-4FED-A3AF-CA7105A669F5}"/>
              </a:ext>
            </a:extLst>
          </p:cNvPr>
          <p:cNvSpPr/>
          <p:nvPr/>
        </p:nvSpPr>
        <p:spPr>
          <a:xfrm>
            <a:off x="1684045" y="4603889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5" name="Graphic 46">
            <a:extLst>
              <a:ext uri="{FF2B5EF4-FFF2-40B4-BE49-F238E27FC236}">
                <a16:creationId xmlns:a16="http://schemas.microsoft.com/office/drawing/2014/main" id="{FA32C67B-97DA-4A11-A896-F0D54FA8699E}"/>
              </a:ext>
            </a:extLst>
          </p:cNvPr>
          <p:cNvGrpSpPr/>
          <p:nvPr/>
        </p:nvGrpSpPr>
        <p:grpSpPr>
          <a:xfrm>
            <a:off x="9030481" y="2015661"/>
            <a:ext cx="471891" cy="1167626"/>
            <a:chOff x="8358236" y="2500312"/>
            <a:chExt cx="1366261" cy="3380613"/>
          </a:xfrm>
        </p:grpSpPr>
        <p:sp>
          <p:nvSpPr>
            <p:cNvPr id="96" name="Freeform: Shape 177">
              <a:extLst>
                <a:ext uri="{FF2B5EF4-FFF2-40B4-BE49-F238E27FC236}">
                  <a16:creationId xmlns:a16="http://schemas.microsoft.com/office/drawing/2014/main" id="{F4AAF9D6-D106-40F3-A127-339C6E19A646}"/>
                </a:ext>
              </a:extLst>
            </p:cNvPr>
            <p:cNvSpPr/>
            <p:nvPr/>
          </p:nvSpPr>
          <p:spPr>
            <a:xfrm>
              <a:off x="8358236" y="2500312"/>
              <a:ext cx="1366261" cy="3380613"/>
            </a:xfrm>
            <a:custGeom>
              <a:avLst/>
              <a:gdLst>
                <a:gd name="connsiteX0" fmla="*/ 683179 w 1366261"/>
                <a:gd name="connsiteY0" fmla="*/ 0 h 3380613"/>
                <a:gd name="connsiteX1" fmla="*/ 1231057 w 1366261"/>
                <a:gd name="connsiteY1" fmla="*/ 548164 h 3380613"/>
                <a:gd name="connsiteX2" fmla="*/ 1070560 w 1366261"/>
                <a:gd name="connsiteY2" fmla="*/ 935736 h 3380613"/>
                <a:gd name="connsiteX3" fmla="*/ 1052463 w 1366261"/>
                <a:gd name="connsiteY3" fmla="*/ 950595 h 3380613"/>
                <a:gd name="connsiteX4" fmla="*/ 1364311 w 1366261"/>
                <a:gd name="connsiteY4" fmla="*/ 3158204 h 3380613"/>
                <a:gd name="connsiteX5" fmla="*/ 1171144 w 1366261"/>
                <a:gd name="connsiteY5" fmla="*/ 3380613 h 3380613"/>
                <a:gd name="connsiteX6" fmla="*/ 195118 w 1366261"/>
                <a:gd name="connsiteY6" fmla="*/ 3380613 h 3380613"/>
                <a:gd name="connsiteX7" fmla="*/ 1951 w 1366261"/>
                <a:gd name="connsiteY7" fmla="*/ 3158204 h 3380613"/>
                <a:gd name="connsiteX8" fmla="*/ 313799 w 1366261"/>
                <a:gd name="connsiteY8" fmla="*/ 950690 h 3380613"/>
                <a:gd name="connsiteX9" fmla="*/ 295702 w 1366261"/>
                <a:gd name="connsiteY9" fmla="*/ 935831 h 3380613"/>
                <a:gd name="connsiteX10" fmla="*/ 135205 w 1366261"/>
                <a:gd name="connsiteY10" fmla="*/ 548164 h 3380613"/>
                <a:gd name="connsiteX11" fmla="*/ 683179 w 1366261"/>
                <a:gd name="connsiteY11" fmla="*/ 0 h 3380613"/>
                <a:gd name="connsiteX12" fmla="*/ 683179 w 1366261"/>
                <a:gd name="connsiteY12" fmla="*/ 0 h 338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6261" h="3380613">
                  <a:moveTo>
                    <a:pt x="683179" y="0"/>
                  </a:moveTo>
                  <a:cubicBezTo>
                    <a:pt x="985788" y="0"/>
                    <a:pt x="1231057" y="245459"/>
                    <a:pt x="1231057" y="548164"/>
                  </a:cubicBezTo>
                  <a:cubicBezTo>
                    <a:pt x="1231057" y="699516"/>
                    <a:pt x="1169716" y="836581"/>
                    <a:pt x="1070560" y="935736"/>
                  </a:cubicBezTo>
                  <a:lnTo>
                    <a:pt x="1052463" y="950595"/>
                  </a:lnTo>
                  <a:lnTo>
                    <a:pt x="1364311" y="3158204"/>
                  </a:lnTo>
                  <a:cubicBezTo>
                    <a:pt x="1380885" y="3275648"/>
                    <a:pt x="1289731" y="3380613"/>
                    <a:pt x="1171144" y="3380613"/>
                  </a:cubicBezTo>
                  <a:lnTo>
                    <a:pt x="195118" y="3380613"/>
                  </a:lnTo>
                  <a:cubicBezTo>
                    <a:pt x="76531" y="3380613"/>
                    <a:pt x="-14623" y="3275648"/>
                    <a:pt x="1951" y="3158204"/>
                  </a:cubicBezTo>
                  <a:lnTo>
                    <a:pt x="313799" y="950690"/>
                  </a:lnTo>
                  <a:lnTo>
                    <a:pt x="295702" y="935831"/>
                  </a:lnTo>
                  <a:cubicBezTo>
                    <a:pt x="196546" y="836581"/>
                    <a:pt x="135205" y="699516"/>
                    <a:pt x="135205" y="548164"/>
                  </a:cubicBezTo>
                  <a:cubicBezTo>
                    <a:pt x="135205" y="245459"/>
                    <a:pt x="380569" y="0"/>
                    <a:pt x="683179" y="0"/>
                  </a:cubicBezTo>
                  <a:lnTo>
                    <a:pt x="68317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78">
              <a:extLst>
                <a:ext uri="{FF2B5EF4-FFF2-40B4-BE49-F238E27FC236}">
                  <a16:creationId xmlns:a16="http://schemas.microsoft.com/office/drawing/2014/main" id="{09024829-5877-45CD-BD71-5456743AE868}"/>
                </a:ext>
              </a:extLst>
            </p:cNvPr>
            <p:cNvSpPr/>
            <p:nvPr/>
          </p:nvSpPr>
          <p:spPr>
            <a:xfrm>
              <a:off x="8526368" y="2619184"/>
              <a:ext cx="1047973" cy="3112866"/>
            </a:xfrm>
            <a:custGeom>
              <a:avLst/>
              <a:gdLst>
                <a:gd name="connsiteX0" fmla="*/ 515049 w 1047975"/>
                <a:gd name="connsiteY0" fmla="*/ 0 h 3112865"/>
                <a:gd name="connsiteX1" fmla="*/ 942436 w 1047975"/>
                <a:gd name="connsiteY1" fmla="*/ 427482 h 3112865"/>
                <a:gd name="connsiteX2" fmla="*/ 788702 w 1047975"/>
                <a:gd name="connsiteY2" fmla="*/ 758381 h 3112865"/>
                <a:gd name="connsiteX3" fmla="*/ 774605 w 1047975"/>
                <a:gd name="connsiteY3" fmla="*/ 770001 h 3112865"/>
                <a:gd name="connsiteX4" fmla="*/ 1046449 w 1047975"/>
                <a:gd name="connsiteY4" fmla="*/ 2939415 h 3112865"/>
                <a:gd name="connsiteX5" fmla="*/ 895763 w 1047975"/>
                <a:gd name="connsiteY5" fmla="*/ 3112865 h 3112865"/>
                <a:gd name="connsiteX6" fmla="*/ 115285 w 1047975"/>
                <a:gd name="connsiteY6" fmla="*/ 3112865 h 3112865"/>
                <a:gd name="connsiteX7" fmla="*/ 2699 w 1047975"/>
                <a:gd name="connsiteY7" fmla="*/ 2939415 h 3112865"/>
                <a:gd name="connsiteX8" fmla="*/ 274543 w 1047975"/>
                <a:gd name="connsiteY8" fmla="*/ 798576 h 3112865"/>
                <a:gd name="connsiteX9" fmla="*/ 212821 w 1047975"/>
                <a:gd name="connsiteY9" fmla="*/ 758381 h 3112865"/>
                <a:gd name="connsiteX10" fmla="*/ 87662 w 1047975"/>
                <a:gd name="connsiteY10" fmla="*/ 427482 h 3112865"/>
                <a:gd name="connsiteX11" fmla="*/ 515049 w 1047975"/>
                <a:gd name="connsiteY11" fmla="*/ 0 h 3112865"/>
                <a:gd name="connsiteX12" fmla="*/ 515049 w 1047975"/>
                <a:gd name="connsiteY12" fmla="*/ 0 h 311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975" h="3112865">
                  <a:moveTo>
                    <a:pt x="515049" y="0"/>
                  </a:moveTo>
                  <a:cubicBezTo>
                    <a:pt x="751079" y="0"/>
                    <a:pt x="942436" y="191453"/>
                    <a:pt x="942436" y="427482"/>
                  </a:cubicBezTo>
                  <a:cubicBezTo>
                    <a:pt x="942436" y="545497"/>
                    <a:pt x="866045" y="681038"/>
                    <a:pt x="788702" y="758381"/>
                  </a:cubicBezTo>
                  <a:lnTo>
                    <a:pt x="774605" y="770001"/>
                  </a:lnTo>
                  <a:lnTo>
                    <a:pt x="1046449" y="2939415"/>
                  </a:lnTo>
                  <a:cubicBezTo>
                    <a:pt x="1059403" y="3031046"/>
                    <a:pt x="988251" y="3112865"/>
                    <a:pt x="895763" y="3112865"/>
                  </a:cubicBezTo>
                  <a:lnTo>
                    <a:pt x="115285" y="3112865"/>
                  </a:lnTo>
                  <a:cubicBezTo>
                    <a:pt x="22797" y="3112865"/>
                    <a:pt x="-10255" y="3031046"/>
                    <a:pt x="2699" y="2939415"/>
                  </a:cubicBezTo>
                  <a:lnTo>
                    <a:pt x="274543" y="798576"/>
                  </a:lnTo>
                  <a:lnTo>
                    <a:pt x="212821" y="758381"/>
                  </a:lnTo>
                  <a:cubicBezTo>
                    <a:pt x="135478" y="681038"/>
                    <a:pt x="87662" y="545592"/>
                    <a:pt x="87662" y="427482"/>
                  </a:cubicBezTo>
                  <a:cubicBezTo>
                    <a:pt x="87662" y="191453"/>
                    <a:pt x="279020" y="0"/>
                    <a:pt x="515049" y="0"/>
                  </a:cubicBezTo>
                  <a:lnTo>
                    <a:pt x="515049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7D8E4C2C-DC81-4B2D-BEC9-12416CCF6AAB}"/>
              </a:ext>
            </a:extLst>
          </p:cNvPr>
          <p:cNvGrpSpPr/>
          <p:nvPr/>
        </p:nvGrpSpPr>
        <p:grpSpPr>
          <a:xfrm>
            <a:off x="6339627" y="2477217"/>
            <a:ext cx="1359577" cy="3925287"/>
            <a:chOff x="6339628" y="2939791"/>
            <a:chExt cx="1199358" cy="3462713"/>
          </a:xfrm>
        </p:grpSpPr>
        <p:pic>
          <p:nvPicPr>
            <p:cNvPr id="98" name="Graphic 288">
              <a:extLst>
                <a:ext uri="{FF2B5EF4-FFF2-40B4-BE49-F238E27FC236}">
                  <a16:creationId xmlns:a16="http://schemas.microsoft.com/office/drawing/2014/main" id="{7FD3C070-01D6-4B71-ADEE-BFCEC2FA3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6339628" y="3173470"/>
              <a:ext cx="1199358" cy="3229034"/>
            </a:xfrm>
            <a:prstGeom prst="rect">
              <a:avLst/>
            </a:prstGeom>
          </p:spPr>
        </p:pic>
        <p:grpSp>
          <p:nvGrpSpPr>
            <p:cNvPr id="99" name="그룹 98">
              <a:extLst>
                <a:ext uri="{FF2B5EF4-FFF2-40B4-BE49-F238E27FC236}">
                  <a16:creationId xmlns:a16="http://schemas.microsoft.com/office/drawing/2014/main" id="{9AAA8A1A-017B-4261-8CB8-5ECD5E59E62E}"/>
                </a:ext>
              </a:extLst>
            </p:cNvPr>
            <p:cNvGrpSpPr/>
            <p:nvPr/>
          </p:nvGrpSpPr>
          <p:grpSpPr>
            <a:xfrm>
              <a:off x="6749679" y="2939791"/>
              <a:ext cx="775761" cy="1848196"/>
              <a:chOff x="1365175" y="3001838"/>
              <a:chExt cx="775598" cy="1847810"/>
            </a:xfrm>
          </p:grpSpPr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CA9DDB37-FC4B-42FB-B9DE-AE3A1EC9792B}"/>
                  </a:ext>
                </a:extLst>
              </p:cNvPr>
              <p:cNvSpPr/>
              <p:nvPr/>
            </p:nvSpPr>
            <p:spPr>
              <a:xfrm rot="2330774">
                <a:off x="1815059" y="3032136"/>
                <a:ext cx="325714" cy="511392"/>
              </a:xfrm>
              <a:custGeom>
                <a:avLst/>
                <a:gdLst>
                  <a:gd name="connsiteX0" fmla="*/ 187829 w 287878"/>
                  <a:gd name="connsiteY0" fmla="*/ 42393 h 412888"/>
                  <a:gd name="connsiteX1" fmla="*/ 237501 w 287878"/>
                  <a:gd name="connsiteY1" fmla="*/ 27442 h 412888"/>
                  <a:gd name="connsiteX2" fmla="*/ 259718 w 287878"/>
                  <a:gd name="connsiteY2" fmla="*/ 10892 h 412888"/>
                  <a:gd name="connsiteX3" fmla="*/ 281090 w 287878"/>
                  <a:gd name="connsiteY3" fmla="*/ 1524 h 412888"/>
                  <a:gd name="connsiteX4" fmla="*/ 287778 w 287878"/>
                  <a:gd name="connsiteY4" fmla="*/ 26916 h 412888"/>
                  <a:gd name="connsiteX5" fmla="*/ 286932 w 287878"/>
                  <a:gd name="connsiteY5" fmla="*/ 54848 h 412888"/>
                  <a:gd name="connsiteX6" fmla="*/ 224893 w 287878"/>
                  <a:gd name="connsiteY6" fmla="*/ 113863 h 412888"/>
                  <a:gd name="connsiteX7" fmla="*/ 197295 w 287878"/>
                  <a:gd name="connsiteY7" fmla="*/ 147924 h 412888"/>
                  <a:gd name="connsiteX8" fmla="*/ 120572 w 287878"/>
                  <a:gd name="connsiteY8" fmla="*/ 351063 h 412888"/>
                  <a:gd name="connsiteX9" fmla="*/ 82518 w 287878"/>
                  <a:gd name="connsiteY9" fmla="*/ 397732 h 412888"/>
                  <a:gd name="connsiteX10" fmla="*/ 60788 w 287878"/>
                  <a:gd name="connsiteY10" fmla="*/ 412888 h 412888"/>
                  <a:gd name="connsiteX11" fmla="*/ 0 w 287878"/>
                  <a:gd name="connsiteY11" fmla="*/ 337407 h 412888"/>
                  <a:gd name="connsiteX12" fmla="*/ 40602 w 287878"/>
                  <a:gd name="connsiteY12" fmla="*/ 309887 h 412888"/>
                  <a:gd name="connsiteX13" fmla="*/ 70372 w 287878"/>
                  <a:gd name="connsiteY13" fmla="*/ 261576 h 412888"/>
                  <a:gd name="connsiteX14" fmla="*/ 150323 w 287878"/>
                  <a:gd name="connsiteY14" fmla="*/ 85319 h 412888"/>
                  <a:gd name="connsiteX15" fmla="*/ 187829 w 287878"/>
                  <a:gd name="connsiteY15" fmla="*/ 42393 h 412888"/>
                  <a:gd name="connsiteX0" fmla="*/ 225665 w 325714"/>
                  <a:gd name="connsiteY0" fmla="*/ 42393 h 424010"/>
                  <a:gd name="connsiteX1" fmla="*/ 275337 w 325714"/>
                  <a:gd name="connsiteY1" fmla="*/ 27442 h 424010"/>
                  <a:gd name="connsiteX2" fmla="*/ 297554 w 325714"/>
                  <a:gd name="connsiteY2" fmla="*/ 10892 h 424010"/>
                  <a:gd name="connsiteX3" fmla="*/ 318926 w 325714"/>
                  <a:gd name="connsiteY3" fmla="*/ 1524 h 424010"/>
                  <a:gd name="connsiteX4" fmla="*/ 325614 w 325714"/>
                  <a:gd name="connsiteY4" fmla="*/ 26916 h 424010"/>
                  <a:gd name="connsiteX5" fmla="*/ 324768 w 325714"/>
                  <a:gd name="connsiteY5" fmla="*/ 54848 h 424010"/>
                  <a:gd name="connsiteX6" fmla="*/ 262729 w 325714"/>
                  <a:gd name="connsiteY6" fmla="*/ 113863 h 424010"/>
                  <a:gd name="connsiteX7" fmla="*/ 235131 w 325714"/>
                  <a:gd name="connsiteY7" fmla="*/ 147924 h 424010"/>
                  <a:gd name="connsiteX8" fmla="*/ 158408 w 325714"/>
                  <a:gd name="connsiteY8" fmla="*/ 351063 h 424010"/>
                  <a:gd name="connsiteX9" fmla="*/ 120354 w 325714"/>
                  <a:gd name="connsiteY9" fmla="*/ 397732 h 424010"/>
                  <a:gd name="connsiteX10" fmla="*/ 98624 w 325714"/>
                  <a:gd name="connsiteY10" fmla="*/ 412888 h 424010"/>
                  <a:gd name="connsiteX11" fmla="*/ 0 w 325714"/>
                  <a:gd name="connsiteY11" fmla="*/ 424010 h 424010"/>
                  <a:gd name="connsiteX12" fmla="*/ 78438 w 325714"/>
                  <a:gd name="connsiteY12" fmla="*/ 309887 h 424010"/>
                  <a:gd name="connsiteX13" fmla="*/ 108208 w 325714"/>
                  <a:gd name="connsiteY13" fmla="*/ 261576 h 424010"/>
                  <a:gd name="connsiteX14" fmla="*/ 188159 w 325714"/>
                  <a:gd name="connsiteY14" fmla="*/ 85319 h 424010"/>
                  <a:gd name="connsiteX15" fmla="*/ 225665 w 325714"/>
                  <a:gd name="connsiteY15" fmla="*/ 42393 h 424010"/>
                  <a:gd name="connsiteX0" fmla="*/ 225665 w 325714"/>
                  <a:gd name="connsiteY0" fmla="*/ 42393 h 468681"/>
                  <a:gd name="connsiteX1" fmla="*/ 275337 w 325714"/>
                  <a:gd name="connsiteY1" fmla="*/ 27442 h 468681"/>
                  <a:gd name="connsiteX2" fmla="*/ 297554 w 325714"/>
                  <a:gd name="connsiteY2" fmla="*/ 10892 h 468681"/>
                  <a:gd name="connsiteX3" fmla="*/ 318926 w 325714"/>
                  <a:gd name="connsiteY3" fmla="*/ 1524 h 468681"/>
                  <a:gd name="connsiteX4" fmla="*/ 325614 w 325714"/>
                  <a:gd name="connsiteY4" fmla="*/ 26916 h 468681"/>
                  <a:gd name="connsiteX5" fmla="*/ 324768 w 325714"/>
                  <a:gd name="connsiteY5" fmla="*/ 54848 h 468681"/>
                  <a:gd name="connsiteX6" fmla="*/ 262729 w 325714"/>
                  <a:gd name="connsiteY6" fmla="*/ 113863 h 468681"/>
                  <a:gd name="connsiteX7" fmla="*/ 235131 w 325714"/>
                  <a:gd name="connsiteY7" fmla="*/ 147924 h 468681"/>
                  <a:gd name="connsiteX8" fmla="*/ 158408 w 325714"/>
                  <a:gd name="connsiteY8" fmla="*/ 351063 h 468681"/>
                  <a:gd name="connsiteX9" fmla="*/ 120354 w 325714"/>
                  <a:gd name="connsiteY9" fmla="*/ 397732 h 468681"/>
                  <a:gd name="connsiteX10" fmla="*/ 87426 w 325714"/>
                  <a:gd name="connsiteY10" fmla="*/ 468681 h 468681"/>
                  <a:gd name="connsiteX11" fmla="*/ 0 w 325714"/>
                  <a:gd name="connsiteY11" fmla="*/ 424010 h 468681"/>
                  <a:gd name="connsiteX12" fmla="*/ 78438 w 325714"/>
                  <a:gd name="connsiteY12" fmla="*/ 309887 h 468681"/>
                  <a:gd name="connsiteX13" fmla="*/ 108208 w 325714"/>
                  <a:gd name="connsiteY13" fmla="*/ 261576 h 468681"/>
                  <a:gd name="connsiteX14" fmla="*/ 188159 w 325714"/>
                  <a:gd name="connsiteY14" fmla="*/ 85319 h 468681"/>
                  <a:gd name="connsiteX15" fmla="*/ 225665 w 325714"/>
                  <a:gd name="connsiteY15" fmla="*/ 42393 h 468681"/>
                  <a:gd name="connsiteX0" fmla="*/ 225665 w 325714"/>
                  <a:gd name="connsiteY0" fmla="*/ 42393 h 468681"/>
                  <a:gd name="connsiteX1" fmla="*/ 275337 w 325714"/>
                  <a:gd name="connsiteY1" fmla="*/ 27442 h 468681"/>
                  <a:gd name="connsiteX2" fmla="*/ 297554 w 325714"/>
                  <a:gd name="connsiteY2" fmla="*/ 10892 h 468681"/>
                  <a:gd name="connsiteX3" fmla="*/ 318926 w 325714"/>
                  <a:gd name="connsiteY3" fmla="*/ 1524 h 468681"/>
                  <a:gd name="connsiteX4" fmla="*/ 325614 w 325714"/>
                  <a:gd name="connsiteY4" fmla="*/ 26916 h 468681"/>
                  <a:gd name="connsiteX5" fmla="*/ 324768 w 325714"/>
                  <a:gd name="connsiteY5" fmla="*/ 54848 h 468681"/>
                  <a:gd name="connsiteX6" fmla="*/ 262729 w 325714"/>
                  <a:gd name="connsiteY6" fmla="*/ 113863 h 468681"/>
                  <a:gd name="connsiteX7" fmla="*/ 235131 w 325714"/>
                  <a:gd name="connsiteY7" fmla="*/ 147924 h 468681"/>
                  <a:gd name="connsiteX8" fmla="*/ 158408 w 325714"/>
                  <a:gd name="connsiteY8" fmla="*/ 351063 h 468681"/>
                  <a:gd name="connsiteX9" fmla="*/ 87426 w 325714"/>
                  <a:gd name="connsiteY9" fmla="*/ 468681 h 468681"/>
                  <a:gd name="connsiteX10" fmla="*/ 0 w 325714"/>
                  <a:gd name="connsiteY10" fmla="*/ 424010 h 468681"/>
                  <a:gd name="connsiteX11" fmla="*/ 78438 w 325714"/>
                  <a:gd name="connsiteY11" fmla="*/ 309887 h 468681"/>
                  <a:gd name="connsiteX12" fmla="*/ 108208 w 325714"/>
                  <a:gd name="connsiteY12" fmla="*/ 261576 h 468681"/>
                  <a:gd name="connsiteX13" fmla="*/ 188159 w 325714"/>
                  <a:gd name="connsiteY13" fmla="*/ 85319 h 468681"/>
                  <a:gd name="connsiteX14" fmla="*/ 225665 w 325714"/>
                  <a:gd name="connsiteY14" fmla="*/ 42393 h 468681"/>
                  <a:gd name="connsiteX0" fmla="*/ 225665 w 325714"/>
                  <a:gd name="connsiteY0" fmla="*/ 42393 h 489170"/>
                  <a:gd name="connsiteX1" fmla="*/ 275337 w 325714"/>
                  <a:gd name="connsiteY1" fmla="*/ 27442 h 489170"/>
                  <a:gd name="connsiteX2" fmla="*/ 297554 w 325714"/>
                  <a:gd name="connsiteY2" fmla="*/ 10892 h 489170"/>
                  <a:gd name="connsiteX3" fmla="*/ 318926 w 325714"/>
                  <a:gd name="connsiteY3" fmla="*/ 1524 h 489170"/>
                  <a:gd name="connsiteX4" fmla="*/ 325614 w 325714"/>
                  <a:gd name="connsiteY4" fmla="*/ 26916 h 489170"/>
                  <a:gd name="connsiteX5" fmla="*/ 324768 w 325714"/>
                  <a:gd name="connsiteY5" fmla="*/ 54848 h 489170"/>
                  <a:gd name="connsiteX6" fmla="*/ 262729 w 325714"/>
                  <a:gd name="connsiteY6" fmla="*/ 113863 h 489170"/>
                  <a:gd name="connsiteX7" fmla="*/ 235131 w 325714"/>
                  <a:gd name="connsiteY7" fmla="*/ 147924 h 489170"/>
                  <a:gd name="connsiteX8" fmla="*/ 158408 w 325714"/>
                  <a:gd name="connsiteY8" fmla="*/ 351063 h 489170"/>
                  <a:gd name="connsiteX9" fmla="*/ 85217 w 325714"/>
                  <a:gd name="connsiteY9" fmla="*/ 489170 h 489170"/>
                  <a:gd name="connsiteX10" fmla="*/ 0 w 325714"/>
                  <a:gd name="connsiteY10" fmla="*/ 424010 h 489170"/>
                  <a:gd name="connsiteX11" fmla="*/ 78438 w 325714"/>
                  <a:gd name="connsiteY11" fmla="*/ 309887 h 489170"/>
                  <a:gd name="connsiteX12" fmla="*/ 108208 w 325714"/>
                  <a:gd name="connsiteY12" fmla="*/ 261576 h 489170"/>
                  <a:gd name="connsiteX13" fmla="*/ 188159 w 325714"/>
                  <a:gd name="connsiteY13" fmla="*/ 85319 h 489170"/>
                  <a:gd name="connsiteX14" fmla="*/ 225665 w 325714"/>
                  <a:gd name="connsiteY14" fmla="*/ 42393 h 489170"/>
                  <a:gd name="connsiteX0" fmla="*/ 225665 w 325714"/>
                  <a:gd name="connsiteY0" fmla="*/ 42393 h 489170"/>
                  <a:gd name="connsiteX1" fmla="*/ 275337 w 325714"/>
                  <a:gd name="connsiteY1" fmla="*/ 27442 h 489170"/>
                  <a:gd name="connsiteX2" fmla="*/ 297554 w 325714"/>
                  <a:gd name="connsiteY2" fmla="*/ 10892 h 489170"/>
                  <a:gd name="connsiteX3" fmla="*/ 318926 w 325714"/>
                  <a:gd name="connsiteY3" fmla="*/ 1524 h 489170"/>
                  <a:gd name="connsiteX4" fmla="*/ 325614 w 325714"/>
                  <a:gd name="connsiteY4" fmla="*/ 26916 h 489170"/>
                  <a:gd name="connsiteX5" fmla="*/ 324768 w 325714"/>
                  <a:gd name="connsiteY5" fmla="*/ 54848 h 489170"/>
                  <a:gd name="connsiteX6" fmla="*/ 262729 w 325714"/>
                  <a:gd name="connsiteY6" fmla="*/ 113863 h 489170"/>
                  <a:gd name="connsiteX7" fmla="*/ 235131 w 325714"/>
                  <a:gd name="connsiteY7" fmla="*/ 147924 h 489170"/>
                  <a:gd name="connsiteX8" fmla="*/ 158408 w 325714"/>
                  <a:gd name="connsiteY8" fmla="*/ 351063 h 489170"/>
                  <a:gd name="connsiteX9" fmla="*/ 85217 w 325714"/>
                  <a:gd name="connsiteY9" fmla="*/ 489170 h 489170"/>
                  <a:gd name="connsiteX10" fmla="*/ 0 w 325714"/>
                  <a:gd name="connsiteY10" fmla="*/ 424010 h 489170"/>
                  <a:gd name="connsiteX11" fmla="*/ 78438 w 325714"/>
                  <a:gd name="connsiteY11" fmla="*/ 309887 h 489170"/>
                  <a:gd name="connsiteX12" fmla="*/ 108208 w 325714"/>
                  <a:gd name="connsiteY12" fmla="*/ 261576 h 489170"/>
                  <a:gd name="connsiteX13" fmla="*/ 188159 w 325714"/>
                  <a:gd name="connsiteY13" fmla="*/ 85319 h 489170"/>
                  <a:gd name="connsiteX14" fmla="*/ 225665 w 325714"/>
                  <a:gd name="connsiteY14" fmla="*/ 42393 h 489170"/>
                  <a:gd name="connsiteX0" fmla="*/ 225665 w 325714"/>
                  <a:gd name="connsiteY0" fmla="*/ 42393 h 511392"/>
                  <a:gd name="connsiteX1" fmla="*/ 275337 w 325714"/>
                  <a:gd name="connsiteY1" fmla="*/ 27442 h 511392"/>
                  <a:gd name="connsiteX2" fmla="*/ 297554 w 325714"/>
                  <a:gd name="connsiteY2" fmla="*/ 10892 h 511392"/>
                  <a:gd name="connsiteX3" fmla="*/ 318926 w 325714"/>
                  <a:gd name="connsiteY3" fmla="*/ 1524 h 511392"/>
                  <a:gd name="connsiteX4" fmla="*/ 325614 w 325714"/>
                  <a:gd name="connsiteY4" fmla="*/ 26916 h 511392"/>
                  <a:gd name="connsiteX5" fmla="*/ 324768 w 325714"/>
                  <a:gd name="connsiteY5" fmla="*/ 54848 h 511392"/>
                  <a:gd name="connsiteX6" fmla="*/ 262729 w 325714"/>
                  <a:gd name="connsiteY6" fmla="*/ 113863 h 511392"/>
                  <a:gd name="connsiteX7" fmla="*/ 235131 w 325714"/>
                  <a:gd name="connsiteY7" fmla="*/ 147924 h 511392"/>
                  <a:gd name="connsiteX8" fmla="*/ 158408 w 325714"/>
                  <a:gd name="connsiteY8" fmla="*/ 351063 h 511392"/>
                  <a:gd name="connsiteX9" fmla="*/ 75048 w 325714"/>
                  <a:gd name="connsiteY9" fmla="*/ 511392 h 511392"/>
                  <a:gd name="connsiteX10" fmla="*/ 0 w 325714"/>
                  <a:gd name="connsiteY10" fmla="*/ 424010 h 511392"/>
                  <a:gd name="connsiteX11" fmla="*/ 78438 w 325714"/>
                  <a:gd name="connsiteY11" fmla="*/ 309887 h 511392"/>
                  <a:gd name="connsiteX12" fmla="*/ 108208 w 325714"/>
                  <a:gd name="connsiteY12" fmla="*/ 261576 h 511392"/>
                  <a:gd name="connsiteX13" fmla="*/ 188159 w 325714"/>
                  <a:gd name="connsiteY13" fmla="*/ 85319 h 511392"/>
                  <a:gd name="connsiteX14" fmla="*/ 225665 w 325714"/>
                  <a:gd name="connsiteY14" fmla="*/ 42393 h 51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714" h="511392">
                    <a:moveTo>
                      <a:pt x="225665" y="42393"/>
                    </a:moveTo>
                    <a:cubicBezTo>
                      <a:pt x="240243" y="33505"/>
                      <a:pt x="256848" y="29280"/>
                      <a:pt x="275337" y="27442"/>
                    </a:cubicBezTo>
                    <a:cubicBezTo>
                      <a:pt x="285254" y="26216"/>
                      <a:pt x="290404" y="16935"/>
                      <a:pt x="297554" y="10892"/>
                    </a:cubicBezTo>
                    <a:cubicBezTo>
                      <a:pt x="303858" y="5552"/>
                      <a:pt x="310085" y="-3642"/>
                      <a:pt x="318926" y="1524"/>
                    </a:cubicBezTo>
                    <a:cubicBezTo>
                      <a:pt x="327459" y="6602"/>
                      <a:pt x="325460" y="17810"/>
                      <a:pt x="325614" y="26916"/>
                    </a:cubicBezTo>
                    <a:cubicBezTo>
                      <a:pt x="325767" y="36198"/>
                      <a:pt x="325076" y="45566"/>
                      <a:pt x="324768" y="54848"/>
                    </a:cubicBezTo>
                    <a:cubicBezTo>
                      <a:pt x="309085" y="81291"/>
                      <a:pt x="289098" y="102043"/>
                      <a:pt x="262729" y="113863"/>
                    </a:cubicBezTo>
                    <a:cubicBezTo>
                      <a:pt x="248584" y="120255"/>
                      <a:pt x="240973" y="131988"/>
                      <a:pt x="235131" y="147924"/>
                    </a:cubicBezTo>
                    <a:cubicBezTo>
                      <a:pt x="210531" y="216045"/>
                      <a:pt x="185089" y="290485"/>
                      <a:pt x="158408" y="351063"/>
                    </a:cubicBezTo>
                    <a:cubicBezTo>
                      <a:pt x="131728" y="411641"/>
                      <a:pt x="106419" y="453132"/>
                      <a:pt x="75048" y="511392"/>
                    </a:cubicBezTo>
                    <a:lnTo>
                      <a:pt x="0" y="424010"/>
                    </a:lnTo>
                    <a:cubicBezTo>
                      <a:pt x="13534" y="414837"/>
                      <a:pt x="64904" y="319060"/>
                      <a:pt x="78438" y="309887"/>
                    </a:cubicBezTo>
                    <a:cubicBezTo>
                      <a:pt x="90508" y="297016"/>
                      <a:pt x="100213" y="281058"/>
                      <a:pt x="108208" y="261576"/>
                    </a:cubicBezTo>
                    <a:cubicBezTo>
                      <a:pt x="132731" y="201773"/>
                      <a:pt x="159100" y="142758"/>
                      <a:pt x="188159" y="85319"/>
                    </a:cubicBezTo>
                    <a:cubicBezTo>
                      <a:pt x="198538" y="64830"/>
                      <a:pt x="211087" y="51280"/>
                      <a:pt x="225665" y="42393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1" name="Graphic 2">
                <a:extLst>
                  <a:ext uri="{FF2B5EF4-FFF2-40B4-BE49-F238E27FC236}">
                    <a16:creationId xmlns:a16="http://schemas.microsoft.com/office/drawing/2014/main" id="{70C30FC1-7E55-4070-B544-D6D472D3CB22}"/>
                  </a:ext>
                </a:extLst>
              </p:cNvPr>
              <p:cNvSpPr/>
              <p:nvPr/>
            </p:nvSpPr>
            <p:spPr>
              <a:xfrm>
                <a:off x="1365175" y="3141040"/>
                <a:ext cx="432948" cy="683539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rgbClr val="DB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Graphic 2">
                <a:extLst>
                  <a:ext uri="{FF2B5EF4-FFF2-40B4-BE49-F238E27FC236}">
                    <a16:creationId xmlns:a16="http://schemas.microsoft.com/office/drawing/2014/main" id="{392C171F-43FA-4013-8B35-7E635300C802}"/>
                  </a:ext>
                </a:extLst>
              </p:cNvPr>
              <p:cNvSpPr/>
              <p:nvPr/>
            </p:nvSpPr>
            <p:spPr>
              <a:xfrm>
                <a:off x="1391169" y="3819103"/>
                <a:ext cx="167085" cy="751576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DC57C288-801F-4261-A39B-68599D1CC413}"/>
                  </a:ext>
                </a:extLst>
              </p:cNvPr>
              <p:cNvSpPr/>
              <p:nvPr/>
            </p:nvSpPr>
            <p:spPr>
              <a:xfrm>
                <a:off x="1478829" y="3078826"/>
                <a:ext cx="155172" cy="259054"/>
              </a:xfrm>
              <a:custGeom>
                <a:avLst/>
                <a:gdLst>
                  <a:gd name="connsiteX0" fmla="*/ 82965 w 155172"/>
                  <a:gd name="connsiteY0" fmla="*/ 0 h 259054"/>
                  <a:gd name="connsiteX1" fmla="*/ 107883 w 155172"/>
                  <a:gd name="connsiteY1" fmla="*/ 0 h 259054"/>
                  <a:gd name="connsiteX2" fmla="*/ 133187 w 155172"/>
                  <a:gd name="connsiteY2" fmla="*/ 41747 h 259054"/>
                  <a:gd name="connsiteX3" fmla="*/ 153867 w 155172"/>
                  <a:gd name="connsiteY3" fmla="*/ 114750 h 259054"/>
                  <a:gd name="connsiteX4" fmla="*/ 119042 w 155172"/>
                  <a:gd name="connsiteY4" fmla="*/ 183308 h 259054"/>
                  <a:gd name="connsiteX5" fmla="*/ 94673 w 155172"/>
                  <a:gd name="connsiteY5" fmla="*/ 239785 h 259054"/>
                  <a:gd name="connsiteX6" fmla="*/ 42320 w 155172"/>
                  <a:gd name="connsiteY6" fmla="*/ 255458 h 259054"/>
                  <a:gd name="connsiteX7" fmla="*/ 960 w 155172"/>
                  <a:gd name="connsiteY7" fmla="*/ 219822 h 259054"/>
                  <a:gd name="connsiteX8" fmla="*/ 14260 w 155172"/>
                  <a:gd name="connsiteY8" fmla="*/ 188912 h 259054"/>
                  <a:gd name="connsiteX9" fmla="*/ 58387 w 155172"/>
                  <a:gd name="connsiteY9" fmla="*/ 148460 h 259054"/>
                  <a:gd name="connsiteX10" fmla="*/ 51468 w 155172"/>
                  <a:gd name="connsiteY10" fmla="*/ 127358 h 259054"/>
                  <a:gd name="connsiteX11" fmla="*/ 41858 w 155172"/>
                  <a:gd name="connsiteY11" fmla="*/ 98288 h 259054"/>
                  <a:gd name="connsiteX12" fmla="*/ 74608 w 155172"/>
                  <a:gd name="connsiteY12" fmla="*/ 92684 h 259054"/>
                  <a:gd name="connsiteX13" fmla="*/ 82603 w 155172"/>
                  <a:gd name="connsiteY13" fmla="*/ 99427 h 259054"/>
                  <a:gd name="connsiteX14" fmla="*/ 96825 w 155172"/>
                  <a:gd name="connsiteY14" fmla="*/ 103630 h 259054"/>
                  <a:gd name="connsiteX15" fmla="*/ 94442 w 155172"/>
                  <a:gd name="connsiteY15" fmla="*/ 87168 h 259054"/>
                  <a:gd name="connsiteX16" fmla="*/ 76139 w 155172"/>
                  <a:gd name="connsiteY16" fmla="*/ 12551 h 2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5172" h="259054">
                    <a:moveTo>
                      <a:pt x="82965" y="0"/>
                    </a:moveTo>
                    <a:lnTo>
                      <a:pt x="107883" y="0"/>
                    </a:lnTo>
                    <a:lnTo>
                      <a:pt x="133187" y="41747"/>
                    </a:lnTo>
                    <a:cubicBezTo>
                      <a:pt x="142374" y="64929"/>
                      <a:pt x="148601" y="89708"/>
                      <a:pt x="153867" y="114750"/>
                    </a:cubicBezTo>
                    <a:cubicBezTo>
                      <a:pt x="160709" y="147146"/>
                      <a:pt x="139414" y="165796"/>
                      <a:pt x="119042" y="183308"/>
                    </a:cubicBezTo>
                    <a:cubicBezTo>
                      <a:pt x="102975" y="197143"/>
                      <a:pt x="85601" y="211415"/>
                      <a:pt x="94673" y="239785"/>
                    </a:cubicBezTo>
                    <a:cubicBezTo>
                      <a:pt x="82833" y="268242"/>
                      <a:pt x="60155" y="257297"/>
                      <a:pt x="42320" y="255458"/>
                    </a:cubicBezTo>
                    <a:cubicBezTo>
                      <a:pt x="24177" y="253619"/>
                      <a:pt x="7418" y="242411"/>
                      <a:pt x="960" y="219822"/>
                    </a:cubicBezTo>
                    <a:cubicBezTo>
                      <a:pt x="-3191" y="205286"/>
                      <a:pt x="7034" y="197668"/>
                      <a:pt x="14260" y="188912"/>
                    </a:cubicBezTo>
                    <a:cubicBezTo>
                      <a:pt x="39168" y="189876"/>
                      <a:pt x="52314" y="173939"/>
                      <a:pt x="58387" y="148460"/>
                    </a:cubicBezTo>
                    <a:cubicBezTo>
                      <a:pt x="60385" y="140054"/>
                      <a:pt x="61000" y="131823"/>
                      <a:pt x="51468" y="127358"/>
                    </a:cubicBezTo>
                    <a:cubicBezTo>
                      <a:pt x="39398" y="121755"/>
                      <a:pt x="33787" y="110547"/>
                      <a:pt x="41858" y="98288"/>
                    </a:cubicBezTo>
                    <a:cubicBezTo>
                      <a:pt x="49854" y="86030"/>
                      <a:pt x="62077" y="82178"/>
                      <a:pt x="74608" y="92684"/>
                    </a:cubicBezTo>
                    <a:cubicBezTo>
                      <a:pt x="77298" y="94961"/>
                      <a:pt x="79682" y="97675"/>
                      <a:pt x="82603" y="99427"/>
                    </a:cubicBezTo>
                    <a:cubicBezTo>
                      <a:pt x="86985" y="102053"/>
                      <a:pt x="90060" y="111509"/>
                      <a:pt x="96825" y="103630"/>
                    </a:cubicBezTo>
                    <a:cubicBezTo>
                      <a:pt x="102591" y="96888"/>
                      <a:pt x="98055" y="92772"/>
                      <a:pt x="94442" y="87168"/>
                    </a:cubicBezTo>
                    <a:cubicBezTo>
                      <a:pt x="69822" y="48948"/>
                      <a:pt x="63711" y="39344"/>
                      <a:pt x="76139" y="12551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1CB1A994-0E02-4AEE-946E-32F839470E86}"/>
                  </a:ext>
                </a:extLst>
              </p:cNvPr>
              <p:cNvSpPr/>
              <p:nvPr/>
            </p:nvSpPr>
            <p:spPr>
              <a:xfrm>
                <a:off x="1408987" y="3001838"/>
                <a:ext cx="170659" cy="266107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37F349ED-1F15-462E-943B-AEC4B202CAF4}"/>
                  </a:ext>
                </a:extLst>
              </p:cNvPr>
              <p:cNvSpPr/>
              <p:nvPr/>
            </p:nvSpPr>
            <p:spPr>
              <a:xfrm>
                <a:off x="1383075" y="4535758"/>
                <a:ext cx="150986" cy="156112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rgbClr val="EE9F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2C401B06-0603-43C3-96C7-867102CA67DD}"/>
                  </a:ext>
                </a:extLst>
              </p:cNvPr>
              <p:cNvSpPr/>
              <p:nvPr/>
            </p:nvSpPr>
            <p:spPr>
              <a:xfrm>
                <a:off x="1557745" y="4691197"/>
                <a:ext cx="230948" cy="158451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rgbClr val="EE9F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BFDEF432-C766-4A95-8CD4-B3083A73AE5B}"/>
                  </a:ext>
                </a:extLst>
              </p:cNvPr>
              <p:cNvSpPr/>
              <p:nvPr/>
            </p:nvSpPr>
            <p:spPr>
              <a:xfrm>
                <a:off x="1397909" y="3729529"/>
                <a:ext cx="305032" cy="972662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8" name="Graphic 439">
            <a:extLst>
              <a:ext uri="{FF2B5EF4-FFF2-40B4-BE49-F238E27FC236}">
                <a16:creationId xmlns:a16="http://schemas.microsoft.com/office/drawing/2014/main" id="{00A70E30-63C4-406D-A187-1D8746EAC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226200" flipH="1">
            <a:off x="7649332" y="2136411"/>
            <a:ext cx="1608901" cy="7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그림 개체 틀 35">
            <a:extLst>
              <a:ext uri="{FF2B5EF4-FFF2-40B4-BE49-F238E27FC236}">
                <a16:creationId xmlns:a16="http://schemas.microsoft.com/office/drawing/2014/main" id="{81AF1FB2-D1EC-44E2-8C46-F6A9B629FE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DD4ABD-90C4-4964-AB93-7593B4BC73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Monitor Infographic</a:t>
            </a:r>
            <a:endParaRPr lang="ko-KR" altLang="en-US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0FFC2B90-B747-45E1-A624-924C448BE8ED}"/>
              </a:ext>
            </a:extLst>
          </p:cNvPr>
          <p:cNvGrpSpPr/>
          <p:nvPr/>
        </p:nvGrpSpPr>
        <p:grpSpPr>
          <a:xfrm>
            <a:off x="1270942" y="1764425"/>
            <a:ext cx="5636853" cy="702832"/>
            <a:chOff x="1270942" y="1764425"/>
            <a:chExt cx="5636853" cy="7028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CE645-50DB-4974-B3E1-60C8DA0225B2}"/>
                </a:ext>
              </a:extLst>
            </p:cNvPr>
            <p:cNvSpPr txBox="1"/>
            <p:nvPr/>
          </p:nvSpPr>
          <p:spPr>
            <a:xfrm>
              <a:off x="1270942" y="2005592"/>
              <a:ext cx="5636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E1F001-4B1E-4809-A182-7E7CE25BA460}"/>
                </a:ext>
              </a:extLst>
            </p:cNvPr>
            <p:cNvSpPr txBox="1"/>
            <p:nvPr/>
          </p:nvSpPr>
          <p:spPr>
            <a:xfrm>
              <a:off x="1270942" y="1764425"/>
              <a:ext cx="5636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F3138020-DF0C-442C-B9B9-E482AC7E1738}"/>
              </a:ext>
            </a:extLst>
          </p:cNvPr>
          <p:cNvGrpSpPr/>
          <p:nvPr/>
        </p:nvGrpSpPr>
        <p:grpSpPr>
          <a:xfrm>
            <a:off x="1270942" y="2466248"/>
            <a:ext cx="5166072" cy="702832"/>
            <a:chOff x="1270942" y="2466248"/>
            <a:chExt cx="5166072" cy="7028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746CDF-D691-42E0-8DF7-2E21EAF38FF3}"/>
                </a:ext>
              </a:extLst>
            </p:cNvPr>
            <p:cNvSpPr txBox="1"/>
            <p:nvPr/>
          </p:nvSpPr>
          <p:spPr>
            <a:xfrm>
              <a:off x="1270943" y="2707415"/>
              <a:ext cx="5166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F170D4-360E-4631-8A03-4CDC140148B6}"/>
                </a:ext>
              </a:extLst>
            </p:cNvPr>
            <p:cNvSpPr txBox="1"/>
            <p:nvPr/>
          </p:nvSpPr>
          <p:spPr>
            <a:xfrm>
              <a:off x="1270942" y="2466248"/>
              <a:ext cx="5166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B367260E-237B-4B22-A374-5CD018D925F9}"/>
              </a:ext>
            </a:extLst>
          </p:cNvPr>
          <p:cNvGrpSpPr/>
          <p:nvPr/>
        </p:nvGrpSpPr>
        <p:grpSpPr>
          <a:xfrm>
            <a:off x="1270942" y="3168079"/>
            <a:ext cx="4622864" cy="702832"/>
            <a:chOff x="1270942" y="3168079"/>
            <a:chExt cx="4622864" cy="7028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CFF523-CF8C-40D1-8F65-27AFC587218A}"/>
                </a:ext>
              </a:extLst>
            </p:cNvPr>
            <p:cNvSpPr txBox="1"/>
            <p:nvPr/>
          </p:nvSpPr>
          <p:spPr>
            <a:xfrm>
              <a:off x="1270944" y="3409246"/>
              <a:ext cx="462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BE902D-C01A-4852-B4D3-C7A9F64754F3}"/>
                </a:ext>
              </a:extLst>
            </p:cNvPr>
            <p:cNvSpPr txBox="1"/>
            <p:nvPr/>
          </p:nvSpPr>
          <p:spPr>
            <a:xfrm>
              <a:off x="1270942" y="3168079"/>
              <a:ext cx="4609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D1289757-0466-4D36-9879-9052813BA982}"/>
              </a:ext>
            </a:extLst>
          </p:cNvPr>
          <p:cNvGrpSpPr/>
          <p:nvPr/>
        </p:nvGrpSpPr>
        <p:grpSpPr>
          <a:xfrm>
            <a:off x="1270942" y="3865620"/>
            <a:ext cx="4095290" cy="702832"/>
            <a:chOff x="1270942" y="3869905"/>
            <a:chExt cx="4095290" cy="7028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2B5355-A00C-400A-8EC7-DB45F3268832}"/>
                </a:ext>
              </a:extLst>
            </p:cNvPr>
            <p:cNvSpPr txBox="1"/>
            <p:nvPr/>
          </p:nvSpPr>
          <p:spPr>
            <a:xfrm>
              <a:off x="1270949" y="4111072"/>
              <a:ext cx="4095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35C670-F5A8-458B-9CCC-6A631EA59987}"/>
                </a:ext>
              </a:extLst>
            </p:cNvPr>
            <p:cNvSpPr txBox="1"/>
            <p:nvPr/>
          </p:nvSpPr>
          <p:spPr>
            <a:xfrm>
              <a:off x="1270942" y="3869905"/>
              <a:ext cx="4095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34">
            <a:extLst>
              <a:ext uri="{FF2B5EF4-FFF2-40B4-BE49-F238E27FC236}">
                <a16:creationId xmlns:a16="http://schemas.microsoft.com/office/drawing/2014/main" id="{3FD68E52-499F-4665-A04C-BD955F0EF9AA}"/>
              </a:ext>
            </a:extLst>
          </p:cNvPr>
          <p:cNvSpPr/>
          <p:nvPr/>
        </p:nvSpPr>
        <p:spPr>
          <a:xfrm>
            <a:off x="643696" y="184584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01</a:t>
            </a:r>
            <a:endParaRPr lang="ko-KR" altLang="en-US" sz="1400" b="1" dirty="0"/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051A89D8-7674-4769-BBAD-A7C0CA1A8237}"/>
              </a:ext>
            </a:extLst>
          </p:cNvPr>
          <p:cNvSpPr/>
          <p:nvPr/>
        </p:nvSpPr>
        <p:spPr>
          <a:xfrm>
            <a:off x="643696" y="2546239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02</a:t>
            </a:r>
            <a:endParaRPr lang="ko-KR" altLang="en-US" sz="1400" b="1" dirty="0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D970FF2A-5FF6-4E04-BBAC-B4188CBA42F1}"/>
              </a:ext>
            </a:extLst>
          </p:cNvPr>
          <p:cNvSpPr/>
          <p:nvPr/>
        </p:nvSpPr>
        <p:spPr>
          <a:xfrm>
            <a:off x="643696" y="3246637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03</a:t>
            </a:r>
            <a:endParaRPr lang="ko-KR" altLang="en-US" sz="1400" b="1" dirty="0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13FEFBAD-DBC3-44FD-A921-0B1BF8B64434}"/>
              </a:ext>
            </a:extLst>
          </p:cNvPr>
          <p:cNvSpPr/>
          <p:nvPr/>
        </p:nvSpPr>
        <p:spPr>
          <a:xfrm>
            <a:off x="643696" y="3947036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04</a:t>
            </a:r>
            <a:endParaRPr lang="ko-KR" altLang="en-US" sz="1400" b="1" dirty="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8F5E759-2CA5-44FE-8B37-B3375907C9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DEFDC99F-DC20-4122-93C0-4113800BFA31}"/>
              </a:ext>
            </a:extLst>
          </p:cNvPr>
          <p:cNvSpPr/>
          <p:nvPr/>
        </p:nvSpPr>
        <p:spPr>
          <a:xfrm rot="10800000">
            <a:off x="5717375" y="5350858"/>
            <a:ext cx="757251" cy="675011"/>
          </a:xfrm>
          <a:custGeom>
            <a:avLst/>
            <a:gdLst>
              <a:gd name="connsiteX0" fmla="*/ 594982 w 1189964"/>
              <a:gd name="connsiteY0" fmla="*/ 0 h 1060731"/>
              <a:gd name="connsiteX1" fmla="*/ 1189964 w 1189964"/>
              <a:gd name="connsiteY1" fmla="*/ 1060731 h 1060731"/>
              <a:gd name="connsiteX2" fmla="*/ 0 w 1189964"/>
              <a:gd name="connsiteY2" fmla="*/ 1060731 h 1060731"/>
              <a:gd name="connsiteX3" fmla="*/ 594982 w 1189964"/>
              <a:gd name="connsiteY3" fmla="*/ 0 h 106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964" h="1060731">
                <a:moveTo>
                  <a:pt x="594982" y="0"/>
                </a:moveTo>
                <a:lnTo>
                  <a:pt x="1189964" y="1060731"/>
                </a:lnTo>
                <a:lnTo>
                  <a:pt x="0" y="1060731"/>
                </a:lnTo>
                <a:lnTo>
                  <a:pt x="59498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B3224EBB-FA9C-4941-96B5-11DE25CB1B4B}"/>
              </a:ext>
            </a:extLst>
          </p:cNvPr>
          <p:cNvSpPr/>
          <p:nvPr/>
        </p:nvSpPr>
        <p:spPr>
          <a:xfrm rot="10800000">
            <a:off x="5265483" y="4545227"/>
            <a:ext cx="1661034" cy="685653"/>
          </a:xfrm>
          <a:custGeom>
            <a:avLst/>
            <a:gdLst>
              <a:gd name="connsiteX0" fmla="*/ 604362 w 2610194"/>
              <a:gd name="connsiteY0" fmla="*/ 0 h 1077454"/>
              <a:gd name="connsiteX1" fmla="*/ 2005832 w 2610194"/>
              <a:gd name="connsiteY1" fmla="*/ 0 h 1077454"/>
              <a:gd name="connsiteX2" fmla="*/ 2610194 w 2610194"/>
              <a:gd name="connsiteY2" fmla="*/ 1077454 h 1077454"/>
              <a:gd name="connsiteX3" fmla="*/ 0 w 2610194"/>
              <a:gd name="connsiteY3" fmla="*/ 1077454 h 1077454"/>
              <a:gd name="connsiteX4" fmla="*/ 604362 w 2610194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194" h="1077454">
                <a:moveTo>
                  <a:pt x="604362" y="0"/>
                </a:moveTo>
                <a:lnTo>
                  <a:pt x="2005832" y="0"/>
                </a:lnTo>
                <a:lnTo>
                  <a:pt x="2610194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5BB5C2B5-EE24-49A0-9063-4FD2C768E2A2}"/>
              </a:ext>
            </a:extLst>
          </p:cNvPr>
          <p:cNvSpPr/>
          <p:nvPr/>
        </p:nvSpPr>
        <p:spPr>
          <a:xfrm rot="10800000">
            <a:off x="4813590" y="3739595"/>
            <a:ext cx="2564819" cy="685653"/>
          </a:xfrm>
          <a:custGeom>
            <a:avLst/>
            <a:gdLst>
              <a:gd name="connsiteX0" fmla="*/ 604362 w 4030426"/>
              <a:gd name="connsiteY0" fmla="*/ 0 h 1077454"/>
              <a:gd name="connsiteX1" fmla="*/ 3426064 w 4030426"/>
              <a:gd name="connsiteY1" fmla="*/ 0 h 1077454"/>
              <a:gd name="connsiteX2" fmla="*/ 4030426 w 4030426"/>
              <a:gd name="connsiteY2" fmla="*/ 1077454 h 1077454"/>
              <a:gd name="connsiteX3" fmla="*/ 0 w 4030426"/>
              <a:gd name="connsiteY3" fmla="*/ 1077454 h 1077454"/>
              <a:gd name="connsiteX4" fmla="*/ 604362 w 4030426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0426" h="1077454">
                <a:moveTo>
                  <a:pt x="604362" y="0"/>
                </a:moveTo>
                <a:lnTo>
                  <a:pt x="3426064" y="0"/>
                </a:lnTo>
                <a:lnTo>
                  <a:pt x="4030426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F10E4AA6-EFBE-46CB-806E-B7F038F107A7}"/>
              </a:ext>
            </a:extLst>
          </p:cNvPr>
          <p:cNvSpPr/>
          <p:nvPr/>
        </p:nvSpPr>
        <p:spPr>
          <a:xfrm rot="10800000">
            <a:off x="4361698" y="2933964"/>
            <a:ext cx="3468604" cy="685653"/>
          </a:xfrm>
          <a:custGeom>
            <a:avLst/>
            <a:gdLst>
              <a:gd name="connsiteX0" fmla="*/ 604362 w 5450658"/>
              <a:gd name="connsiteY0" fmla="*/ 0 h 1077454"/>
              <a:gd name="connsiteX1" fmla="*/ 4846296 w 5450658"/>
              <a:gd name="connsiteY1" fmla="*/ 0 h 1077454"/>
              <a:gd name="connsiteX2" fmla="*/ 5450658 w 5450658"/>
              <a:gd name="connsiteY2" fmla="*/ 1077454 h 1077454"/>
              <a:gd name="connsiteX3" fmla="*/ 0 w 5450658"/>
              <a:gd name="connsiteY3" fmla="*/ 1077454 h 1077454"/>
              <a:gd name="connsiteX4" fmla="*/ 604362 w 5450658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658" h="1077454">
                <a:moveTo>
                  <a:pt x="604362" y="0"/>
                </a:moveTo>
                <a:lnTo>
                  <a:pt x="4846296" y="0"/>
                </a:lnTo>
                <a:lnTo>
                  <a:pt x="5450658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1D00FD53-D752-4295-B9F6-824042DC1B21}"/>
              </a:ext>
            </a:extLst>
          </p:cNvPr>
          <p:cNvSpPr/>
          <p:nvPr/>
        </p:nvSpPr>
        <p:spPr>
          <a:xfrm rot="10800000">
            <a:off x="3913907" y="2135643"/>
            <a:ext cx="4364186" cy="678342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065965">
                <a:moveTo>
                  <a:pt x="597918" y="0"/>
                </a:moveTo>
                <a:lnTo>
                  <a:pt x="6260082" y="0"/>
                </a:lnTo>
                <a:lnTo>
                  <a:pt x="6858000" y="1065965"/>
                </a:lnTo>
                <a:lnTo>
                  <a:pt x="0" y="1065965"/>
                </a:lnTo>
                <a:lnTo>
                  <a:pt x="5979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Parallelogram 8">
            <a:extLst>
              <a:ext uri="{FF2B5EF4-FFF2-40B4-BE49-F238E27FC236}">
                <a16:creationId xmlns:a16="http://schemas.microsoft.com/office/drawing/2014/main" id="{0EA756A5-0F50-4FA9-9D2A-019968DE3FA3}"/>
              </a:ext>
            </a:extLst>
          </p:cNvPr>
          <p:cNvSpPr/>
          <p:nvPr/>
        </p:nvSpPr>
        <p:spPr>
          <a:xfrm rot="10800000" flipH="1">
            <a:off x="5648294" y="5230880"/>
            <a:ext cx="826334" cy="119978"/>
          </a:xfrm>
          <a:prstGeom prst="parallelogram">
            <a:avLst>
              <a:gd name="adj" fmla="val 131782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9">
            <a:extLst>
              <a:ext uri="{FF2B5EF4-FFF2-40B4-BE49-F238E27FC236}">
                <a16:creationId xmlns:a16="http://schemas.microsoft.com/office/drawing/2014/main" id="{F9F4E8DD-DA4C-4669-871C-FFF923F50E91}"/>
              </a:ext>
            </a:extLst>
          </p:cNvPr>
          <p:cNvSpPr/>
          <p:nvPr/>
        </p:nvSpPr>
        <p:spPr>
          <a:xfrm rot="10800000" flipH="1">
            <a:off x="5199181" y="4425249"/>
            <a:ext cx="1723153" cy="119978"/>
          </a:xfrm>
          <a:prstGeom prst="parallelogram">
            <a:avLst>
              <a:gd name="adj" fmla="val 13178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10">
            <a:extLst>
              <a:ext uri="{FF2B5EF4-FFF2-40B4-BE49-F238E27FC236}">
                <a16:creationId xmlns:a16="http://schemas.microsoft.com/office/drawing/2014/main" id="{D6F867BE-7AAD-4B43-A1F4-1ED0E0190281}"/>
              </a:ext>
            </a:extLst>
          </p:cNvPr>
          <p:cNvSpPr/>
          <p:nvPr/>
        </p:nvSpPr>
        <p:spPr>
          <a:xfrm rot="10800000" flipH="1">
            <a:off x="4742680" y="3619618"/>
            <a:ext cx="2627361" cy="119978"/>
          </a:xfrm>
          <a:prstGeom prst="parallelogram">
            <a:avLst>
              <a:gd name="adj" fmla="val 131782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1">
            <a:extLst>
              <a:ext uri="{FF2B5EF4-FFF2-40B4-BE49-F238E27FC236}">
                <a16:creationId xmlns:a16="http://schemas.microsoft.com/office/drawing/2014/main" id="{47597A0D-7DDE-48B9-BCC7-4A9BE892775E}"/>
              </a:ext>
            </a:extLst>
          </p:cNvPr>
          <p:cNvSpPr/>
          <p:nvPr/>
        </p:nvSpPr>
        <p:spPr>
          <a:xfrm rot="10800000" flipH="1">
            <a:off x="4294016" y="2813988"/>
            <a:ext cx="3523731" cy="119978"/>
          </a:xfrm>
          <a:prstGeom prst="parallelogram">
            <a:avLst>
              <a:gd name="adj" fmla="val 13178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Pentagon 12">
            <a:extLst>
              <a:ext uri="{FF2B5EF4-FFF2-40B4-BE49-F238E27FC236}">
                <a16:creationId xmlns:a16="http://schemas.microsoft.com/office/drawing/2014/main" id="{64C48669-DA80-44F2-BEDC-8E2B88E5800A}"/>
              </a:ext>
            </a:extLst>
          </p:cNvPr>
          <p:cNvSpPr/>
          <p:nvPr/>
        </p:nvSpPr>
        <p:spPr>
          <a:xfrm>
            <a:off x="687859" y="2310834"/>
            <a:ext cx="2989195" cy="5031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Pentagon 13">
            <a:extLst>
              <a:ext uri="{FF2B5EF4-FFF2-40B4-BE49-F238E27FC236}">
                <a16:creationId xmlns:a16="http://schemas.microsoft.com/office/drawing/2014/main" id="{FDF49198-5C0E-4DF8-B854-602A472482EF}"/>
              </a:ext>
            </a:extLst>
          </p:cNvPr>
          <p:cNvSpPr/>
          <p:nvPr/>
        </p:nvSpPr>
        <p:spPr>
          <a:xfrm>
            <a:off x="687859" y="3116466"/>
            <a:ext cx="2989195" cy="50315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Pentagon 14">
            <a:extLst>
              <a:ext uri="{FF2B5EF4-FFF2-40B4-BE49-F238E27FC236}">
                <a16:creationId xmlns:a16="http://schemas.microsoft.com/office/drawing/2014/main" id="{5314DAAA-9DCE-4988-BC62-224553FB1E48}"/>
              </a:ext>
            </a:extLst>
          </p:cNvPr>
          <p:cNvSpPr/>
          <p:nvPr/>
        </p:nvSpPr>
        <p:spPr>
          <a:xfrm>
            <a:off x="687859" y="3922098"/>
            <a:ext cx="2989195" cy="50315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Pentagon 15">
            <a:extLst>
              <a:ext uri="{FF2B5EF4-FFF2-40B4-BE49-F238E27FC236}">
                <a16:creationId xmlns:a16="http://schemas.microsoft.com/office/drawing/2014/main" id="{25B61E1C-4E91-4698-91A5-7EE548D2FFFC}"/>
              </a:ext>
            </a:extLst>
          </p:cNvPr>
          <p:cNvSpPr/>
          <p:nvPr/>
        </p:nvSpPr>
        <p:spPr>
          <a:xfrm>
            <a:off x="687859" y="4727730"/>
            <a:ext cx="2989195" cy="503151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Pentagon 16">
            <a:extLst>
              <a:ext uri="{FF2B5EF4-FFF2-40B4-BE49-F238E27FC236}">
                <a16:creationId xmlns:a16="http://schemas.microsoft.com/office/drawing/2014/main" id="{56FD5525-1124-4CA0-8296-1AECF8EC4C2F}"/>
              </a:ext>
            </a:extLst>
          </p:cNvPr>
          <p:cNvSpPr/>
          <p:nvPr/>
        </p:nvSpPr>
        <p:spPr>
          <a:xfrm>
            <a:off x="687859" y="5522719"/>
            <a:ext cx="2989195" cy="503151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F7EB9E-D64F-4336-A82B-01788882B5A1}"/>
              </a:ext>
            </a:extLst>
          </p:cNvPr>
          <p:cNvSpPr txBox="1"/>
          <p:nvPr/>
        </p:nvSpPr>
        <p:spPr>
          <a:xfrm>
            <a:off x="851439" y="2408521"/>
            <a:ext cx="25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7B995-CBE8-478A-AE4A-FC66EB55E4FD}"/>
              </a:ext>
            </a:extLst>
          </p:cNvPr>
          <p:cNvSpPr txBox="1"/>
          <p:nvPr/>
        </p:nvSpPr>
        <p:spPr>
          <a:xfrm>
            <a:off x="851439" y="3213771"/>
            <a:ext cx="25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FB9C1-6CB1-4B4E-BB35-0FF0405CC3C6}"/>
              </a:ext>
            </a:extLst>
          </p:cNvPr>
          <p:cNvSpPr txBox="1"/>
          <p:nvPr/>
        </p:nvSpPr>
        <p:spPr>
          <a:xfrm>
            <a:off x="851439" y="3999452"/>
            <a:ext cx="25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806071-6238-4F19-A8F6-CB3B472DDA0D}"/>
              </a:ext>
            </a:extLst>
          </p:cNvPr>
          <p:cNvSpPr txBox="1"/>
          <p:nvPr/>
        </p:nvSpPr>
        <p:spPr>
          <a:xfrm>
            <a:off x="851439" y="4825035"/>
            <a:ext cx="25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C623F8-E7BC-4763-B4F0-ACAB02C914FC}"/>
              </a:ext>
            </a:extLst>
          </p:cNvPr>
          <p:cNvSpPr txBox="1"/>
          <p:nvPr/>
        </p:nvSpPr>
        <p:spPr>
          <a:xfrm>
            <a:off x="851439" y="5620406"/>
            <a:ext cx="25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Arrow: Pentagon 25">
            <a:extLst>
              <a:ext uri="{FF2B5EF4-FFF2-40B4-BE49-F238E27FC236}">
                <a16:creationId xmlns:a16="http://schemas.microsoft.com/office/drawing/2014/main" id="{2818C3C5-22C2-44E5-9FA6-89BFD09C683E}"/>
              </a:ext>
            </a:extLst>
          </p:cNvPr>
          <p:cNvSpPr/>
          <p:nvPr/>
        </p:nvSpPr>
        <p:spPr>
          <a:xfrm flipH="1">
            <a:off x="8754734" y="2326351"/>
            <a:ext cx="2989195" cy="5031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Pentagon 26">
            <a:extLst>
              <a:ext uri="{FF2B5EF4-FFF2-40B4-BE49-F238E27FC236}">
                <a16:creationId xmlns:a16="http://schemas.microsoft.com/office/drawing/2014/main" id="{CEF2FC43-79A7-4E24-B37A-72E47C184DF9}"/>
              </a:ext>
            </a:extLst>
          </p:cNvPr>
          <p:cNvSpPr/>
          <p:nvPr/>
        </p:nvSpPr>
        <p:spPr>
          <a:xfrm flipH="1">
            <a:off x="8754734" y="3131983"/>
            <a:ext cx="2989195" cy="50315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Pentagon 27">
            <a:extLst>
              <a:ext uri="{FF2B5EF4-FFF2-40B4-BE49-F238E27FC236}">
                <a16:creationId xmlns:a16="http://schemas.microsoft.com/office/drawing/2014/main" id="{8BE6410E-428A-4741-BF16-484EF9B1B960}"/>
              </a:ext>
            </a:extLst>
          </p:cNvPr>
          <p:cNvSpPr/>
          <p:nvPr/>
        </p:nvSpPr>
        <p:spPr>
          <a:xfrm flipH="1">
            <a:off x="8754734" y="3937615"/>
            <a:ext cx="2989195" cy="50315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Pentagon 28">
            <a:extLst>
              <a:ext uri="{FF2B5EF4-FFF2-40B4-BE49-F238E27FC236}">
                <a16:creationId xmlns:a16="http://schemas.microsoft.com/office/drawing/2014/main" id="{AEACC5A4-92E9-4D87-AE1C-9F1D2F41F8E1}"/>
              </a:ext>
            </a:extLst>
          </p:cNvPr>
          <p:cNvSpPr/>
          <p:nvPr/>
        </p:nvSpPr>
        <p:spPr>
          <a:xfrm flipH="1">
            <a:off x="8754734" y="4743247"/>
            <a:ext cx="2989195" cy="503151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Pentagon 29">
            <a:extLst>
              <a:ext uri="{FF2B5EF4-FFF2-40B4-BE49-F238E27FC236}">
                <a16:creationId xmlns:a16="http://schemas.microsoft.com/office/drawing/2014/main" id="{B31EA78A-FBE3-4C1A-A8D2-B4DABB912EA6}"/>
              </a:ext>
            </a:extLst>
          </p:cNvPr>
          <p:cNvSpPr/>
          <p:nvPr/>
        </p:nvSpPr>
        <p:spPr>
          <a:xfrm flipH="1">
            <a:off x="8754734" y="5538236"/>
            <a:ext cx="2989195" cy="503151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ED14A2-F6F1-40B2-B3A0-A06157473AC7}"/>
              </a:ext>
            </a:extLst>
          </p:cNvPr>
          <p:cNvSpPr txBox="1"/>
          <p:nvPr/>
        </p:nvSpPr>
        <p:spPr>
          <a:xfrm flipH="1">
            <a:off x="9036835" y="2424038"/>
            <a:ext cx="25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962C88-531C-4285-A131-B62BD9E79BD1}"/>
              </a:ext>
            </a:extLst>
          </p:cNvPr>
          <p:cNvSpPr txBox="1"/>
          <p:nvPr/>
        </p:nvSpPr>
        <p:spPr>
          <a:xfrm flipH="1">
            <a:off x="9036835" y="3229288"/>
            <a:ext cx="25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44986D-874E-4F12-9A1C-FA3B0F70F1F3}"/>
              </a:ext>
            </a:extLst>
          </p:cNvPr>
          <p:cNvSpPr txBox="1"/>
          <p:nvPr/>
        </p:nvSpPr>
        <p:spPr>
          <a:xfrm flipH="1">
            <a:off x="9036835" y="4014969"/>
            <a:ext cx="25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34866C-2063-4245-BF9C-9A7CE9C99F8B}"/>
              </a:ext>
            </a:extLst>
          </p:cNvPr>
          <p:cNvSpPr txBox="1"/>
          <p:nvPr/>
        </p:nvSpPr>
        <p:spPr>
          <a:xfrm flipH="1">
            <a:off x="9036835" y="4840552"/>
            <a:ext cx="25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C2DA8-88DF-4B17-848F-CD4D61F64B0C}"/>
              </a:ext>
            </a:extLst>
          </p:cNvPr>
          <p:cNvSpPr txBox="1"/>
          <p:nvPr/>
        </p:nvSpPr>
        <p:spPr>
          <a:xfrm flipH="1">
            <a:off x="9036835" y="5635923"/>
            <a:ext cx="254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FE81A13A-2CC8-4BC1-B709-E9CC38C38E00}"/>
              </a:ext>
            </a:extLst>
          </p:cNvPr>
          <p:cNvSpPr/>
          <p:nvPr/>
        </p:nvSpPr>
        <p:spPr>
          <a:xfrm flipH="1">
            <a:off x="5908019" y="3953411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3" name="Teardrop 1">
            <a:extLst>
              <a:ext uri="{FF2B5EF4-FFF2-40B4-BE49-F238E27FC236}">
                <a16:creationId xmlns:a16="http://schemas.microsoft.com/office/drawing/2014/main" id="{4B2A50DB-EA82-4B39-B8D8-F83373290CF4}"/>
              </a:ext>
            </a:extLst>
          </p:cNvPr>
          <p:cNvSpPr/>
          <p:nvPr/>
        </p:nvSpPr>
        <p:spPr>
          <a:xfrm rot="18805991">
            <a:off x="5958336" y="5433902"/>
            <a:ext cx="311350" cy="3081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A4DCD396-3B68-4068-8D5B-62BB6676C255}"/>
              </a:ext>
            </a:extLst>
          </p:cNvPr>
          <p:cNvSpPr>
            <a:spLocks noChangeAspect="1"/>
          </p:cNvSpPr>
          <p:nvPr/>
        </p:nvSpPr>
        <p:spPr>
          <a:xfrm rot="9900000">
            <a:off x="5911682" y="3106955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12AB0F3A-3E9A-4378-8E67-3BFC3079FA58}"/>
              </a:ext>
            </a:extLst>
          </p:cNvPr>
          <p:cNvSpPr/>
          <p:nvPr/>
        </p:nvSpPr>
        <p:spPr>
          <a:xfrm>
            <a:off x="5904996" y="4760355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225D0362-7260-416E-B97F-6921C755F7AE}"/>
              </a:ext>
            </a:extLst>
          </p:cNvPr>
          <p:cNvSpPr/>
          <p:nvPr/>
        </p:nvSpPr>
        <p:spPr>
          <a:xfrm>
            <a:off x="5895116" y="2241613"/>
            <a:ext cx="401768" cy="4050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AA38EA7-FCCD-41D2-92E3-5F7A21B3127E}"/>
              </a:ext>
            </a:extLst>
          </p:cNvPr>
          <p:cNvGrpSpPr/>
          <p:nvPr/>
        </p:nvGrpSpPr>
        <p:grpSpPr>
          <a:xfrm>
            <a:off x="4923999" y="1289108"/>
            <a:ext cx="2344003" cy="5568892"/>
            <a:chOff x="4805257" y="1289108"/>
            <a:chExt cx="2344003" cy="5568892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FAF74B16-17C6-4C94-BD2B-2746C466353B}"/>
                </a:ext>
              </a:extLst>
            </p:cNvPr>
            <p:cNvGrpSpPr/>
            <p:nvPr/>
          </p:nvGrpSpPr>
          <p:grpSpPr>
            <a:xfrm>
              <a:off x="4805257" y="1289108"/>
              <a:ext cx="2344003" cy="5568892"/>
              <a:chOff x="9598930" y="1285391"/>
              <a:chExt cx="2344003" cy="5568892"/>
            </a:xfrm>
          </p:grpSpPr>
          <p:sp>
            <p:nvSpPr>
              <p:cNvPr id="4" name="사다리꼴 55">
                <a:extLst>
                  <a:ext uri="{FF2B5EF4-FFF2-40B4-BE49-F238E27FC236}">
                    <a16:creationId xmlns:a16="http://schemas.microsoft.com/office/drawing/2014/main" id="{BCBD2F1E-17D1-48E5-8E5D-D2603586D845}"/>
                  </a:ext>
                </a:extLst>
              </p:cNvPr>
              <p:cNvSpPr/>
              <p:nvPr/>
            </p:nvSpPr>
            <p:spPr>
              <a:xfrm>
                <a:off x="9744674" y="2951071"/>
                <a:ext cx="2052514" cy="3895893"/>
              </a:xfrm>
              <a:custGeom>
                <a:avLst/>
                <a:gdLst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514" h="3895893">
                    <a:moveTo>
                      <a:pt x="0" y="3895893"/>
                    </a:moveTo>
                    <a:cubicBezTo>
                      <a:pt x="190693" y="2667601"/>
                      <a:pt x="411531" y="1569937"/>
                      <a:pt x="391209" y="0"/>
                    </a:cubicBezTo>
                    <a:lnTo>
                      <a:pt x="1661305" y="0"/>
                    </a:lnTo>
                    <a:cubicBezTo>
                      <a:pt x="1671128" y="1579985"/>
                      <a:pt x="1861821" y="2647503"/>
                      <a:pt x="2052514" y="3895893"/>
                    </a:cubicBezTo>
                    <a:lnTo>
                      <a:pt x="0" y="389589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사다리꼴 55">
                <a:extLst>
                  <a:ext uri="{FF2B5EF4-FFF2-40B4-BE49-F238E27FC236}">
                    <a16:creationId xmlns:a16="http://schemas.microsoft.com/office/drawing/2014/main" id="{FDC444E2-DFC5-4D0B-B411-274AE5BF7972}"/>
                  </a:ext>
                </a:extLst>
              </p:cNvPr>
              <p:cNvSpPr/>
              <p:nvPr/>
            </p:nvSpPr>
            <p:spPr>
              <a:xfrm flipH="1">
                <a:off x="9974812" y="2951071"/>
                <a:ext cx="1592238" cy="3895893"/>
              </a:xfrm>
              <a:custGeom>
                <a:avLst/>
                <a:gdLst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514" h="3895893">
                    <a:moveTo>
                      <a:pt x="0" y="3895893"/>
                    </a:moveTo>
                    <a:cubicBezTo>
                      <a:pt x="190693" y="2667601"/>
                      <a:pt x="411531" y="1569937"/>
                      <a:pt x="391209" y="0"/>
                    </a:cubicBezTo>
                    <a:lnTo>
                      <a:pt x="1661305" y="0"/>
                    </a:lnTo>
                    <a:cubicBezTo>
                      <a:pt x="1671128" y="1579985"/>
                      <a:pt x="1861821" y="2647503"/>
                      <a:pt x="2052514" y="3895893"/>
                    </a:cubicBezTo>
                    <a:lnTo>
                      <a:pt x="0" y="389589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사다리꼴 55">
                <a:extLst>
                  <a:ext uri="{FF2B5EF4-FFF2-40B4-BE49-F238E27FC236}">
                    <a16:creationId xmlns:a16="http://schemas.microsoft.com/office/drawing/2014/main" id="{08C09DE5-94A0-48F1-8798-75F35AB21FAA}"/>
                  </a:ext>
                </a:extLst>
              </p:cNvPr>
              <p:cNvSpPr/>
              <p:nvPr/>
            </p:nvSpPr>
            <p:spPr>
              <a:xfrm flipH="1">
                <a:off x="10109355" y="2958390"/>
                <a:ext cx="1323153" cy="3895893"/>
              </a:xfrm>
              <a:custGeom>
                <a:avLst/>
                <a:gdLst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514" h="3895893">
                    <a:moveTo>
                      <a:pt x="0" y="3895893"/>
                    </a:moveTo>
                    <a:cubicBezTo>
                      <a:pt x="190693" y="2667601"/>
                      <a:pt x="411531" y="1569937"/>
                      <a:pt x="391209" y="0"/>
                    </a:cubicBezTo>
                    <a:lnTo>
                      <a:pt x="1661305" y="0"/>
                    </a:lnTo>
                    <a:cubicBezTo>
                      <a:pt x="1671128" y="1579985"/>
                      <a:pt x="1861821" y="2647503"/>
                      <a:pt x="2052514" y="3895893"/>
                    </a:cubicBezTo>
                    <a:lnTo>
                      <a:pt x="0" y="389589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그래픽 53">
                <a:extLst>
                  <a:ext uri="{FF2B5EF4-FFF2-40B4-BE49-F238E27FC236}">
                    <a16:creationId xmlns:a16="http://schemas.microsoft.com/office/drawing/2014/main" id="{EA8A82C7-958E-442D-8DBF-F979B460782B}"/>
                  </a:ext>
                </a:extLst>
              </p:cNvPr>
              <p:cNvSpPr/>
              <p:nvPr/>
            </p:nvSpPr>
            <p:spPr>
              <a:xfrm>
                <a:off x="9598930" y="1285391"/>
                <a:ext cx="2344003" cy="1691928"/>
              </a:xfrm>
              <a:custGeom>
                <a:avLst/>
                <a:gdLst>
                  <a:gd name="connsiteX0" fmla="*/ 2376135 w 5073888"/>
                  <a:gd name="connsiteY0" fmla="*/ 92869 h 4443412"/>
                  <a:gd name="connsiteX1" fmla="*/ 25174 w 5073888"/>
                  <a:gd name="connsiteY1" fmla="*/ 4164806 h 4443412"/>
                  <a:gd name="connsiteX2" fmla="*/ 186051 w 5073888"/>
                  <a:gd name="connsiteY2" fmla="*/ 4443413 h 4443412"/>
                  <a:gd name="connsiteX3" fmla="*/ 4887877 w 5073888"/>
                  <a:gd name="connsiteY3" fmla="*/ 4443413 h 4443412"/>
                  <a:gd name="connsiteX4" fmla="*/ 5048754 w 5073888"/>
                  <a:gd name="connsiteY4" fmla="*/ 4164806 h 4443412"/>
                  <a:gd name="connsiteX5" fmla="*/ 2697794 w 5073888"/>
                  <a:gd name="connsiteY5" fmla="*/ 92869 h 4443412"/>
                  <a:gd name="connsiteX6" fmla="*/ 2376135 w 5073888"/>
                  <a:gd name="connsiteY6" fmla="*/ 92869 h 444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73888" h="4443412">
                    <a:moveTo>
                      <a:pt x="2376135" y="92869"/>
                    </a:moveTo>
                    <a:lnTo>
                      <a:pt x="25174" y="4164806"/>
                    </a:lnTo>
                    <a:cubicBezTo>
                      <a:pt x="-46359" y="4288631"/>
                      <a:pt x="43081" y="4443413"/>
                      <a:pt x="186051" y="4443413"/>
                    </a:cubicBezTo>
                    <a:lnTo>
                      <a:pt x="4887877" y="4443413"/>
                    </a:lnTo>
                    <a:cubicBezTo>
                      <a:pt x="5030847" y="4443413"/>
                      <a:pt x="5120192" y="4288631"/>
                      <a:pt x="5048754" y="4164806"/>
                    </a:cubicBezTo>
                    <a:lnTo>
                      <a:pt x="2697794" y="92869"/>
                    </a:lnTo>
                    <a:cubicBezTo>
                      <a:pt x="2626356" y="-30956"/>
                      <a:pt x="2447572" y="-30956"/>
                      <a:pt x="2376135" y="9286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85725" cap="flat">
                <a:solidFill>
                  <a:schemeClr val="accent6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2A9D5F7-47FA-4DCE-AD65-FCE9F3EE42AC}"/>
                </a:ext>
              </a:extLst>
            </p:cNvPr>
            <p:cNvGrpSpPr/>
            <p:nvPr/>
          </p:nvGrpSpPr>
          <p:grpSpPr>
            <a:xfrm>
              <a:off x="5675329" y="3951746"/>
              <a:ext cx="739371" cy="2884563"/>
              <a:chOff x="3333210" y="3843806"/>
              <a:chExt cx="739371" cy="2884563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17962BF5-5678-4B94-A6CF-392E521D48E5}"/>
                  </a:ext>
                </a:extLst>
              </p:cNvPr>
              <p:cNvSpPr/>
              <p:nvPr/>
            </p:nvSpPr>
            <p:spPr>
              <a:xfrm>
                <a:off x="3544917" y="3843806"/>
                <a:ext cx="214126" cy="264421"/>
              </a:xfrm>
              <a:custGeom>
                <a:avLst/>
                <a:gdLst>
                  <a:gd name="connsiteX0" fmla="*/ 11888 w 214126"/>
                  <a:gd name="connsiteY0" fmla="*/ 163717 h 264421"/>
                  <a:gd name="connsiteX1" fmla="*/ 20100 w 214126"/>
                  <a:gd name="connsiteY1" fmla="*/ 45220 h 264421"/>
                  <a:gd name="connsiteX2" fmla="*/ 132899 w 214126"/>
                  <a:gd name="connsiteY2" fmla="*/ 2593 h 264421"/>
                  <a:gd name="connsiteX3" fmla="*/ 208935 w 214126"/>
                  <a:gd name="connsiteY3" fmla="*/ 82038 h 264421"/>
                  <a:gd name="connsiteX4" fmla="*/ 209438 w 214126"/>
                  <a:gd name="connsiteY4" fmla="*/ 153437 h 264421"/>
                  <a:gd name="connsiteX5" fmla="*/ 181448 w 214126"/>
                  <a:gd name="connsiteY5" fmla="*/ 232771 h 264421"/>
                  <a:gd name="connsiteX6" fmla="*/ 27866 w 214126"/>
                  <a:gd name="connsiteY6" fmla="*/ 230256 h 264421"/>
                  <a:gd name="connsiteX7" fmla="*/ 11888 w 214126"/>
                  <a:gd name="connsiteY7" fmla="*/ 163717 h 26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126" h="264421">
                    <a:moveTo>
                      <a:pt x="11888" y="163717"/>
                    </a:moveTo>
                    <a:cubicBezTo>
                      <a:pt x="-5432" y="122822"/>
                      <a:pt x="-4761" y="81702"/>
                      <a:pt x="20100" y="45220"/>
                    </a:cubicBezTo>
                    <a:cubicBezTo>
                      <a:pt x="46638" y="6224"/>
                      <a:pt x="87310" y="-5955"/>
                      <a:pt x="132899" y="2593"/>
                    </a:cubicBezTo>
                    <a:cubicBezTo>
                      <a:pt x="176364" y="10750"/>
                      <a:pt x="198153" y="41868"/>
                      <a:pt x="208935" y="82038"/>
                    </a:cubicBezTo>
                    <a:cubicBezTo>
                      <a:pt x="215249" y="105614"/>
                      <a:pt x="216254" y="129582"/>
                      <a:pt x="209438" y="153437"/>
                    </a:cubicBezTo>
                    <a:cubicBezTo>
                      <a:pt x="207259" y="182377"/>
                      <a:pt x="199829" y="208524"/>
                      <a:pt x="181448" y="232771"/>
                    </a:cubicBezTo>
                    <a:cubicBezTo>
                      <a:pt x="148654" y="276013"/>
                      <a:pt x="60158" y="274728"/>
                      <a:pt x="27866" y="230256"/>
                    </a:cubicBezTo>
                    <a:cubicBezTo>
                      <a:pt x="12502" y="209194"/>
                      <a:pt x="6077" y="188579"/>
                      <a:pt x="11888" y="1637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C210915A-23B7-4C9D-9B05-332316173AAE}"/>
                  </a:ext>
                </a:extLst>
              </p:cNvPr>
              <p:cNvSpPr/>
              <p:nvPr/>
            </p:nvSpPr>
            <p:spPr>
              <a:xfrm>
                <a:off x="3725969" y="5939901"/>
                <a:ext cx="197607" cy="144579"/>
              </a:xfrm>
              <a:custGeom>
                <a:avLst/>
                <a:gdLst>
                  <a:gd name="connsiteX0" fmla="*/ 22743 w 197607"/>
                  <a:gd name="connsiteY0" fmla="*/ 50504 h 144579"/>
                  <a:gd name="connsiteX1" fmla="*/ 144760 w 197607"/>
                  <a:gd name="connsiteY1" fmla="*/ 13518 h 144579"/>
                  <a:gd name="connsiteX2" fmla="*/ 152582 w 197607"/>
                  <a:gd name="connsiteY2" fmla="*/ 10781 h 144579"/>
                  <a:gd name="connsiteX3" fmla="*/ 189008 w 197607"/>
                  <a:gd name="connsiteY3" fmla="*/ 7150 h 144579"/>
                  <a:gd name="connsiteX4" fmla="*/ 188617 w 197607"/>
                  <a:gd name="connsiteY4" fmla="*/ 55867 h 144579"/>
                  <a:gd name="connsiteX5" fmla="*/ 150347 w 197607"/>
                  <a:gd name="connsiteY5" fmla="*/ 95366 h 144579"/>
                  <a:gd name="connsiteX6" fmla="*/ 110122 w 197607"/>
                  <a:gd name="connsiteY6" fmla="*/ 123747 h 144579"/>
                  <a:gd name="connsiteX7" fmla="*/ 17827 w 197607"/>
                  <a:gd name="connsiteY7" fmla="*/ 128943 h 144579"/>
                  <a:gd name="connsiteX8" fmla="*/ 22743 w 197607"/>
                  <a:gd name="connsiteY8" fmla="*/ 50504 h 144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607" h="144579">
                    <a:moveTo>
                      <a:pt x="22743" y="50504"/>
                    </a:moveTo>
                    <a:cubicBezTo>
                      <a:pt x="62857" y="36313"/>
                      <a:pt x="105820" y="31564"/>
                      <a:pt x="144760" y="13518"/>
                    </a:cubicBezTo>
                    <a:cubicBezTo>
                      <a:pt x="147330" y="12569"/>
                      <a:pt x="149900" y="11340"/>
                      <a:pt x="152582" y="10781"/>
                    </a:cubicBezTo>
                    <a:cubicBezTo>
                      <a:pt x="164649" y="8099"/>
                      <a:pt x="175823" y="-9667"/>
                      <a:pt x="189008" y="7150"/>
                    </a:cubicBezTo>
                    <a:cubicBezTo>
                      <a:pt x="201355" y="22905"/>
                      <a:pt x="199679" y="41006"/>
                      <a:pt x="188617" y="55867"/>
                    </a:cubicBezTo>
                    <a:cubicBezTo>
                      <a:pt x="177778" y="70448"/>
                      <a:pt x="163253" y="82292"/>
                      <a:pt x="150347" y="95366"/>
                    </a:cubicBezTo>
                    <a:cubicBezTo>
                      <a:pt x="136827" y="104752"/>
                      <a:pt x="122078" y="112685"/>
                      <a:pt x="110122" y="123747"/>
                    </a:cubicBezTo>
                    <a:cubicBezTo>
                      <a:pt x="80288" y="151290"/>
                      <a:pt x="49895" y="149949"/>
                      <a:pt x="17827" y="128943"/>
                    </a:cubicBezTo>
                    <a:cubicBezTo>
                      <a:pt x="-7760" y="107769"/>
                      <a:pt x="-5526" y="72180"/>
                      <a:pt x="22743" y="505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8B6B0DA9-AFA7-4863-8B4F-9A524BAFD4AB}"/>
                  </a:ext>
                </a:extLst>
              </p:cNvPr>
              <p:cNvSpPr/>
              <p:nvPr/>
            </p:nvSpPr>
            <p:spPr>
              <a:xfrm>
                <a:off x="3376277" y="5962190"/>
                <a:ext cx="160275" cy="117532"/>
              </a:xfrm>
              <a:custGeom>
                <a:avLst/>
                <a:gdLst>
                  <a:gd name="connsiteX0" fmla="*/ 53092 w 160275"/>
                  <a:gd name="connsiteY0" fmla="*/ 0 h 117532"/>
                  <a:gd name="connsiteX1" fmla="*/ 143152 w 160275"/>
                  <a:gd name="connsiteY1" fmla="*/ 35365 h 117532"/>
                  <a:gd name="connsiteX2" fmla="*/ 155387 w 160275"/>
                  <a:gd name="connsiteY2" fmla="*/ 63020 h 117532"/>
                  <a:gd name="connsiteX3" fmla="*/ 148068 w 160275"/>
                  <a:gd name="connsiteY3" fmla="*/ 105088 h 117532"/>
                  <a:gd name="connsiteX4" fmla="*/ 96390 w 160275"/>
                  <a:gd name="connsiteY4" fmla="*/ 112687 h 117532"/>
                  <a:gd name="connsiteX5" fmla="*/ 64322 w 160275"/>
                  <a:gd name="connsiteY5" fmla="*/ 96820 h 117532"/>
                  <a:gd name="connsiteX6" fmla="*/ 35940 w 160275"/>
                  <a:gd name="connsiteY6" fmla="*/ 79501 h 117532"/>
                  <a:gd name="connsiteX7" fmla="*/ 967 w 160275"/>
                  <a:gd name="connsiteY7" fmla="*/ 25756 h 117532"/>
                  <a:gd name="connsiteX8" fmla="*/ 53092 w 160275"/>
                  <a:gd name="connsiteY8" fmla="*/ 0 h 11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275" h="117532">
                    <a:moveTo>
                      <a:pt x="53092" y="0"/>
                    </a:moveTo>
                    <a:cubicBezTo>
                      <a:pt x="81473" y="15979"/>
                      <a:pt x="112033" y="26426"/>
                      <a:pt x="143152" y="35365"/>
                    </a:cubicBezTo>
                    <a:cubicBezTo>
                      <a:pt x="147286" y="44583"/>
                      <a:pt x="151756" y="53634"/>
                      <a:pt x="155387" y="63020"/>
                    </a:cubicBezTo>
                    <a:cubicBezTo>
                      <a:pt x="161309" y="78384"/>
                      <a:pt x="164773" y="94138"/>
                      <a:pt x="148068" y="105088"/>
                    </a:cubicBezTo>
                    <a:cubicBezTo>
                      <a:pt x="132369" y="115424"/>
                      <a:pt x="115553" y="122855"/>
                      <a:pt x="96390" y="112687"/>
                    </a:cubicBezTo>
                    <a:cubicBezTo>
                      <a:pt x="85887" y="107100"/>
                      <a:pt x="75048" y="102128"/>
                      <a:pt x="64322" y="96820"/>
                    </a:cubicBezTo>
                    <a:cubicBezTo>
                      <a:pt x="54880" y="91010"/>
                      <a:pt x="45717" y="84641"/>
                      <a:pt x="35940" y="79501"/>
                    </a:cubicBezTo>
                    <a:cubicBezTo>
                      <a:pt x="14096" y="67936"/>
                      <a:pt x="-4508" y="52572"/>
                      <a:pt x="967" y="25756"/>
                    </a:cubicBezTo>
                    <a:cubicBezTo>
                      <a:pt x="6665" y="-1732"/>
                      <a:pt x="33259" y="3911"/>
                      <a:pt x="53092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D0A7F477-8AB5-404D-8004-79D67FF19B52}"/>
                  </a:ext>
                </a:extLst>
              </p:cNvPr>
              <p:cNvSpPr/>
              <p:nvPr/>
            </p:nvSpPr>
            <p:spPr>
              <a:xfrm>
                <a:off x="3544891" y="3997299"/>
                <a:ext cx="215492" cy="145076"/>
              </a:xfrm>
              <a:custGeom>
                <a:avLst/>
                <a:gdLst>
                  <a:gd name="connsiteX0" fmla="*/ 11914 w 215492"/>
                  <a:gd name="connsiteY0" fmla="*/ 10224 h 145076"/>
                  <a:gd name="connsiteX1" fmla="*/ 15378 w 215492"/>
                  <a:gd name="connsiteY1" fmla="*/ 23632 h 145076"/>
                  <a:gd name="connsiteX2" fmla="*/ 117002 w 215492"/>
                  <a:gd name="connsiteY2" fmla="*/ 100451 h 145076"/>
                  <a:gd name="connsiteX3" fmla="*/ 192704 w 215492"/>
                  <a:gd name="connsiteY3" fmla="*/ 42292 h 145076"/>
                  <a:gd name="connsiteX4" fmla="*/ 209409 w 215492"/>
                  <a:gd name="connsiteY4" fmla="*/ 0 h 145076"/>
                  <a:gd name="connsiteX5" fmla="*/ 194045 w 215492"/>
                  <a:gd name="connsiteY5" fmla="*/ 73579 h 145076"/>
                  <a:gd name="connsiteX6" fmla="*/ 173541 w 215492"/>
                  <a:gd name="connsiteY6" fmla="*/ 134363 h 145076"/>
                  <a:gd name="connsiteX7" fmla="*/ 154490 w 215492"/>
                  <a:gd name="connsiteY7" fmla="*/ 144364 h 145076"/>
                  <a:gd name="connsiteX8" fmla="*/ 57447 w 215492"/>
                  <a:gd name="connsiteY8" fmla="*/ 144364 h 145076"/>
                  <a:gd name="connsiteX9" fmla="*/ 38340 w 215492"/>
                  <a:gd name="connsiteY9" fmla="*/ 134363 h 145076"/>
                  <a:gd name="connsiteX10" fmla="*/ 10126 w 215492"/>
                  <a:gd name="connsiteY10" fmla="*/ 64919 h 145076"/>
                  <a:gd name="connsiteX11" fmla="*/ 11914 w 215492"/>
                  <a:gd name="connsiteY11" fmla="*/ 10224 h 14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492" h="145076">
                    <a:moveTo>
                      <a:pt x="11914" y="10224"/>
                    </a:moveTo>
                    <a:cubicBezTo>
                      <a:pt x="13087" y="14693"/>
                      <a:pt x="14260" y="19163"/>
                      <a:pt x="15378" y="23632"/>
                    </a:cubicBezTo>
                    <a:cubicBezTo>
                      <a:pt x="29959" y="84641"/>
                      <a:pt x="53592" y="102519"/>
                      <a:pt x="117002" y="100451"/>
                    </a:cubicBezTo>
                    <a:cubicBezTo>
                      <a:pt x="155887" y="99166"/>
                      <a:pt x="180692" y="79389"/>
                      <a:pt x="192704" y="42292"/>
                    </a:cubicBezTo>
                    <a:cubicBezTo>
                      <a:pt x="197341" y="27934"/>
                      <a:pt x="194101" y="10168"/>
                      <a:pt x="209409" y="0"/>
                    </a:cubicBezTo>
                    <a:cubicBezTo>
                      <a:pt x="219633" y="27711"/>
                      <a:pt x="218515" y="51678"/>
                      <a:pt x="194045" y="73579"/>
                    </a:cubicBezTo>
                    <a:cubicBezTo>
                      <a:pt x="177172" y="88663"/>
                      <a:pt x="179072" y="113525"/>
                      <a:pt x="173541" y="134363"/>
                    </a:cubicBezTo>
                    <a:cubicBezTo>
                      <a:pt x="168792" y="140677"/>
                      <a:pt x="162032" y="144140"/>
                      <a:pt x="154490" y="144364"/>
                    </a:cubicBezTo>
                    <a:cubicBezTo>
                      <a:pt x="122142" y="145314"/>
                      <a:pt x="89795" y="145314"/>
                      <a:pt x="57447" y="144364"/>
                    </a:cubicBezTo>
                    <a:cubicBezTo>
                      <a:pt x="49848" y="144140"/>
                      <a:pt x="43200" y="140621"/>
                      <a:pt x="38340" y="134363"/>
                    </a:cubicBezTo>
                    <a:cubicBezTo>
                      <a:pt x="31412" y="110396"/>
                      <a:pt x="30798" y="85479"/>
                      <a:pt x="10126" y="64919"/>
                    </a:cubicBezTo>
                    <a:cubicBezTo>
                      <a:pt x="-2779" y="52181"/>
                      <a:pt x="-4567" y="28046"/>
                      <a:pt x="11914" y="10224"/>
                    </a:cubicBezTo>
                    <a:close/>
                  </a:path>
                </a:pathLst>
              </a:custGeom>
              <a:solidFill>
                <a:srgbClr val="FCC0B5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EE16CA3B-02C6-4563-BB25-D2A16FF1A18C}"/>
                  </a:ext>
                </a:extLst>
              </p:cNvPr>
              <p:cNvSpPr/>
              <p:nvPr/>
            </p:nvSpPr>
            <p:spPr>
              <a:xfrm>
                <a:off x="3578106" y="4131662"/>
                <a:ext cx="142337" cy="28157"/>
              </a:xfrm>
              <a:custGeom>
                <a:avLst/>
                <a:gdLst>
                  <a:gd name="connsiteX0" fmla="*/ 5069 w 142337"/>
                  <a:gd name="connsiteY0" fmla="*/ 0 h 28157"/>
                  <a:gd name="connsiteX1" fmla="*/ 140270 w 142337"/>
                  <a:gd name="connsiteY1" fmla="*/ 0 h 28157"/>
                  <a:gd name="connsiteX2" fmla="*/ 142337 w 142337"/>
                  <a:gd name="connsiteY2" fmla="*/ 26873 h 28157"/>
                  <a:gd name="connsiteX3" fmla="*/ 3560 w 142337"/>
                  <a:gd name="connsiteY3" fmla="*/ 28158 h 28157"/>
                  <a:gd name="connsiteX4" fmla="*/ 5069 w 142337"/>
                  <a:gd name="connsiteY4" fmla="*/ 0 h 2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37" h="28157">
                    <a:moveTo>
                      <a:pt x="5069" y="0"/>
                    </a:moveTo>
                    <a:cubicBezTo>
                      <a:pt x="50154" y="0"/>
                      <a:pt x="95184" y="0"/>
                      <a:pt x="140270" y="0"/>
                    </a:cubicBezTo>
                    <a:cubicBezTo>
                      <a:pt x="140941" y="8939"/>
                      <a:pt x="141611" y="17934"/>
                      <a:pt x="142337" y="26873"/>
                    </a:cubicBezTo>
                    <a:cubicBezTo>
                      <a:pt x="96022" y="23074"/>
                      <a:pt x="49707" y="17487"/>
                      <a:pt x="3560" y="28158"/>
                    </a:cubicBezTo>
                    <a:cubicBezTo>
                      <a:pt x="-5323" y="18269"/>
                      <a:pt x="5236" y="9442"/>
                      <a:pt x="5069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2AD1155A-1340-4A08-9B6A-727F35941FCE}"/>
                  </a:ext>
                </a:extLst>
              </p:cNvPr>
              <p:cNvSpPr/>
              <p:nvPr/>
            </p:nvSpPr>
            <p:spPr>
              <a:xfrm>
                <a:off x="3401826" y="4937922"/>
                <a:ext cx="44079" cy="59700"/>
              </a:xfrm>
              <a:custGeom>
                <a:avLst/>
                <a:gdLst>
                  <a:gd name="connsiteX0" fmla="*/ 0 w 44079"/>
                  <a:gd name="connsiteY0" fmla="*/ 19084 h 59700"/>
                  <a:gd name="connsiteX1" fmla="*/ 44080 w 44079"/>
                  <a:gd name="connsiteY1" fmla="*/ 3273 h 59700"/>
                  <a:gd name="connsiteX2" fmla="*/ 38549 w 44079"/>
                  <a:gd name="connsiteY2" fmla="*/ 59700 h 59700"/>
                  <a:gd name="connsiteX3" fmla="*/ 0 w 44079"/>
                  <a:gd name="connsiteY3" fmla="*/ 19084 h 5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79" h="59700">
                    <a:moveTo>
                      <a:pt x="0" y="19084"/>
                    </a:moveTo>
                    <a:cubicBezTo>
                      <a:pt x="13911" y="11542"/>
                      <a:pt x="23576" y="-7621"/>
                      <a:pt x="44080" y="3273"/>
                    </a:cubicBezTo>
                    <a:cubicBezTo>
                      <a:pt x="35700" y="20760"/>
                      <a:pt x="43242" y="39811"/>
                      <a:pt x="38549" y="59700"/>
                    </a:cubicBezTo>
                    <a:cubicBezTo>
                      <a:pt x="18101" y="52493"/>
                      <a:pt x="12961" y="31878"/>
                      <a:pt x="0" y="19084"/>
                    </a:cubicBezTo>
                    <a:close/>
                  </a:path>
                </a:pathLst>
              </a:custGeom>
              <a:solidFill>
                <a:srgbClr val="F8C0B6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1616A3A6-5473-41C2-A418-C490C9F7E601}"/>
                  </a:ext>
                </a:extLst>
              </p:cNvPr>
              <p:cNvSpPr/>
              <p:nvPr/>
            </p:nvSpPr>
            <p:spPr>
              <a:xfrm>
                <a:off x="3871567" y="4931642"/>
                <a:ext cx="39610" cy="48493"/>
              </a:xfrm>
              <a:custGeom>
                <a:avLst/>
                <a:gdLst>
                  <a:gd name="connsiteX0" fmla="*/ 0 w 39610"/>
                  <a:gd name="connsiteY0" fmla="*/ 48494 h 48493"/>
                  <a:gd name="connsiteX1" fmla="*/ 0 w 39610"/>
                  <a:gd name="connsiteY1" fmla="*/ 0 h 48493"/>
                  <a:gd name="connsiteX2" fmla="*/ 39611 w 39610"/>
                  <a:gd name="connsiteY2" fmla="*/ 8995 h 48493"/>
                  <a:gd name="connsiteX3" fmla="*/ 0 w 39610"/>
                  <a:gd name="connsiteY3" fmla="*/ 48494 h 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10" h="48493">
                    <a:moveTo>
                      <a:pt x="0" y="48494"/>
                    </a:moveTo>
                    <a:cubicBezTo>
                      <a:pt x="0" y="32851"/>
                      <a:pt x="0" y="17208"/>
                      <a:pt x="0" y="0"/>
                    </a:cubicBezTo>
                    <a:cubicBezTo>
                      <a:pt x="13688" y="3129"/>
                      <a:pt x="26649" y="6034"/>
                      <a:pt x="39611" y="8995"/>
                    </a:cubicBezTo>
                    <a:cubicBezTo>
                      <a:pt x="31678" y="27487"/>
                      <a:pt x="19275" y="41454"/>
                      <a:pt x="0" y="48494"/>
                    </a:cubicBezTo>
                    <a:close/>
                  </a:path>
                </a:pathLst>
              </a:custGeom>
              <a:solidFill>
                <a:srgbClr val="F9C2B7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8643675E-68AC-4AE2-84BD-9654CA5E9714}"/>
                  </a:ext>
                </a:extLst>
              </p:cNvPr>
              <p:cNvSpPr/>
              <p:nvPr/>
            </p:nvSpPr>
            <p:spPr>
              <a:xfrm>
                <a:off x="3424620" y="5984482"/>
                <a:ext cx="647961" cy="743887"/>
              </a:xfrm>
              <a:custGeom>
                <a:avLst/>
                <a:gdLst>
                  <a:gd name="connsiteX0" fmla="*/ 647012 w 647961"/>
                  <a:gd name="connsiteY0" fmla="*/ 732882 h 743887"/>
                  <a:gd name="connsiteX1" fmla="*/ 451640 w 647961"/>
                  <a:gd name="connsiteY1" fmla="*/ 50729 h 743887"/>
                  <a:gd name="connsiteX2" fmla="*/ 405493 w 647961"/>
                  <a:gd name="connsiteY2" fmla="*/ 71456 h 743887"/>
                  <a:gd name="connsiteX3" fmla="*/ 340741 w 647961"/>
                  <a:gd name="connsiteY3" fmla="*/ 84529 h 743887"/>
                  <a:gd name="connsiteX4" fmla="*/ 318506 w 647961"/>
                  <a:gd name="connsiteY4" fmla="*/ 83077 h 743887"/>
                  <a:gd name="connsiteX5" fmla="*/ 319065 w 647961"/>
                  <a:gd name="connsiteY5" fmla="*/ 84306 h 743887"/>
                  <a:gd name="connsiteX6" fmla="*/ 282247 w 647961"/>
                  <a:gd name="connsiteY6" fmla="*/ 603826 h 743887"/>
                  <a:gd name="connsiteX7" fmla="*/ 273308 w 647961"/>
                  <a:gd name="connsiteY7" fmla="*/ 588853 h 743887"/>
                  <a:gd name="connsiteX8" fmla="*/ 134084 w 647961"/>
                  <a:gd name="connsiteY8" fmla="*/ 86876 h 743887"/>
                  <a:gd name="connsiteX9" fmla="*/ 96317 w 647961"/>
                  <a:gd name="connsiteY9" fmla="*/ 224 h 743887"/>
                  <a:gd name="connsiteX10" fmla="*/ 96317 w 647961"/>
                  <a:gd name="connsiteY10" fmla="*/ 0 h 743887"/>
                  <a:gd name="connsiteX11" fmla="*/ 89445 w 647961"/>
                  <a:gd name="connsiteY11" fmla="*/ 8939 h 743887"/>
                  <a:gd name="connsiteX12" fmla="*/ 95703 w 647961"/>
                  <a:gd name="connsiteY12" fmla="*/ 38661 h 743887"/>
                  <a:gd name="connsiteX13" fmla="*/ 90842 w 647961"/>
                  <a:gd name="connsiteY13" fmla="*/ 74473 h 743887"/>
                  <a:gd name="connsiteX14" fmla="*/ 49220 w 647961"/>
                  <a:gd name="connsiteY14" fmla="*/ 79389 h 743887"/>
                  <a:gd name="connsiteX15" fmla="*/ 15867 w 647961"/>
                  <a:gd name="connsiteY15" fmla="*/ 74585 h 743887"/>
                  <a:gd name="connsiteX16" fmla="*/ 0 w 647961"/>
                  <a:gd name="connsiteY16" fmla="*/ 743888 h 743887"/>
                  <a:gd name="connsiteX17" fmla="*/ 647962 w 647961"/>
                  <a:gd name="connsiteY17" fmla="*/ 743888 h 743887"/>
                  <a:gd name="connsiteX18" fmla="*/ 647012 w 647961"/>
                  <a:gd name="connsiteY18" fmla="*/ 732882 h 74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7961" h="743887">
                    <a:moveTo>
                      <a:pt x="647012" y="732882"/>
                    </a:moveTo>
                    <a:cubicBezTo>
                      <a:pt x="577400" y="506782"/>
                      <a:pt x="516168" y="278281"/>
                      <a:pt x="451640" y="50729"/>
                    </a:cubicBezTo>
                    <a:cubicBezTo>
                      <a:pt x="430801" y="45310"/>
                      <a:pt x="419237" y="61679"/>
                      <a:pt x="405493" y="71456"/>
                    </a:cubicBezTo>
                    <a:cubicBezTo>
                      <a:pt x="385492" y="85814"/>
                      <a:pt x="365715" y="94809"/>
                      <a:pt x="340741" y="84529"/>
                    </a:cubicBezTo>
                    <a:cubicBezTo>
                      <a:pt x="333646" y="81624"/>
                      <a:pt x="325545" y="79110"/>
                      <a:pt x="318506" y="83077"/>
                    </a:cubicBezTo>
                    <a:cubicBezTo>
                      <a:pt x="318729" y="83467"/>
                      <a:pt x="318841" y="83859"/>
                      <a:pt x="319065" y="84306"/>
                    </a:cubicBezTo>
                    <a:cubicBezTo>
                      <a:pt x="306774" y="257386"/>
                      <a:pt x="294538" y="430466"/>
                      <a:pt x="282247" y="603826"/>
                    </a:cubicBezTo>
                    <a:cubicBezTo>
                      <a:pt x="272526" y="602597"/>
                      <a:pt x="274761" y="594384"/>
                      <a:pt x="273308" y="588853"/>
                    </a:cubicBezTo>
                    <a:cubicBezTo>
                      <a:pt x="229954" y="420689"/>
                      <a:pt x="187048" y="252414"/>
                      <a:pt x="134084" y="86876"/>
                    </a:cubicBezTo>
                    <a:cubicBezTo>
                      <a:pt x="124419" y="56651"/>
                      <a:pt x="112519" y="27543"/>
                      <a:pt x="96317" y="224"/>
                    </a:cubicBezTo>
                    <a:cubicBezTo>
                      <a:pt x="96317" y="168"/>
                      <a:pt x="96317" y="56"/>
                      <a:pt x="96317" y="0"/>
                    </a:cubicBezTo>
                    <a:cubicBezTo>
                      <a:pt x="92462" y="1620"/>
                      <a:pt x="90507" y="4916"/>
                      <a:pt x="89445" y="8939"/>
                    </a:cubicBezTo>
                    <a:cubicBezTo>
                      <a:pt x="87769" y="19666"/>
                      <a:pt x="92742" y="28940"/>
                      <a:pt x="95703" y="38661"/>
                    </a:cubicBezTo>
                    <a:cubicBezTo>
                      <a:pt x="99613" y="51399"/>
                      <a:pt x="103636" y="64305"/>
                      <a:pt x="90842" y="74473"/>
                    </a:cubicBezTo>
                    <a:cubicBezTo>
                      <a:pt x="78160" y="84529"/>
                      <a:pt x="64584" y="86596"/>
                      <a:pt x="49220" y="79389"/>
                    </a:cubicBezTo>
                    <a:cubicBezTo>
                      <a:pt x="38940" y="74585"/>
                      <a:pt x="28493" y="65590"/>
                      <a:pt x="15867" y="74585"/>
                    </a:cubicBezTo>
                    <a:cubicBezTo>
                      <a:pt x="9107" y="297667"/>
                      <a:pt x="10280" y="520917"/>
                      <a:pt x="0" y="743888"/>
                    </a:cubicBezTo>
                    <a:cubicBezTo>
                      <a:pt x="215987" y="743888"/>
                      <a:pt x="431974" y="743888"/>
                      <a:pt x="647962" y="743888"/>
                    </a:cubicBezTo>
                    <a:cubicBezTo>
                      <a:pt x="647794" y="740201"/>
                      <a:pt x="648073" y="736290"/>
                      <a:pt x="647012" y="73288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353DD89F-BA36-4314-AA97-40A725A970B0}"/>
                  </a:ext>
                </a:extLst>
              </p:cNvPr>
              <p:cNvSpPr/>
              <p:nvPr/>
            </p:nvSpPr>
            <p:spPr>
              <a:xfrm>
                <a:off x="3821071" y="4572129"/>
                <a:ext cx="43139" cy="226713"/>
              </a:xfrm>
              <a:custGeom>
                <a:avLst/>
                <a:gdLst>
                  <a:gd name="connsiteX0" fmla="*/ 24685 w 43139"/>
                  <a:gd name="connsiteY0" fmla="*/ 0 h 226713"/>
                  <a:gd name="connsiteX1" fmla="*/ 38261 w 43139"/>
                  <a:gd name="connsiteY1" fmla="*/ 226714 h 226713"/>
                  <a:gd name="connsiteX2" fmla="*/ 24685 w 43139"/>
                  <a:gd name="connsiteY2" fmla="*/ 0 h 22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139" h="226713">
                    <a:moveTo>
                      <a:pt x="24685" y="0"/>
                    </a:moveTo>
                    <a:cubicBezTo>
                      <a:pt x="37367" y="77098"/>
                      <a:pt x="50496" y="149336"/>
                      <a:pt x="38261" y="226714"/>
                    </a:cubicBezTo>
                    <a:cubicBezTo>
                      <a:pt x="9098" y="151906"/>
                      <a:pt x="-23753" y="80897"/>
                      <a:pt x="24685" y="0"/>
                    </a:cubicBezTo>
                    <a:close/>
                  </a:path>
                </a:pathLst>
              </a:custGeom>
              <a:solidFill>
                <a:srgbClr val="919EA7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0D81996-917B-4379-9318-28DD8C314644}"/>
                  </a:ext>
                </a:extLst>
              </p:cNvPr>
              <p:cNvSpPr/>
              <p:nvPr/>
            </p:nvSpPr>
            <p:spPr>
              <a:xfrm>
                <a:off x="3438135" y="4563302"/>
                <a:ext cx="36685" cy="233250"/>
              </a:xfrm>
              <a:custGeom>
                <a:avLst/>
                <a:gdLst>
                  <a:gd name="connsiteX0" fmla="*/ 9558 w 36685"/>
                  <a:gd name="connsiteY0" fmla="*/ 233251 h 233250"/>
                  <a:gd name="connsiteX1" fmla="*/ 14587 w 36685"/>
                  <a:gd name="connsiteY1" fmla="*/ 0 h 233250"/>
                  <a:gd name="connsiteX2" fmla="*/ 9558 w 36685"/>
                  <a:gd name="connsiteY2" fmla="*/ 233251 h 23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685" h="233250">
                    <a:moveTo>
                      <a:pt x="9558" y="233251"/>
                    </a:moveTo>
                    <a:cubicBezTo>
                      <a:pt x="-8152" y="156767"/>
                      <a:pt x="1849" y="81400"/>
                      <a:pt x="14587" y="0"/>
                    </a:cubicBezTo>
                    <a:cubicBezTo>
                      <a:pt x="63974" y="83300"/>
                      <a:pt x="16095" y="157717"/>
                      <a:pt x="9558" y="233251"/>
                    </a:cubicBezTo>
                    <a:close/>
                  </a:path>
                </a:pathLst>
              </a:custGeom>
              <a:solidFill>
                <a:srgbClr val="919EA7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5F6882E5-A7E1-4975-B28F-5E16A1FF522B}"/>
                  </a:ext>
                </a:extLst>
              </p:cNvPr>
              <p:cNvSpPr/>
              <p:nvPr/>
            </p:nvSpPr>
            <p:spPr>
              <a:xfrm>
                <a:off x="3333210" y="4140300"/>
                <a:ext cx="644070" cy="1859589"/>
              </a:xfrm>
              <a:custGeom>
                <a:avLst/>
                <a:gdLst>
                  <a:gd name="connsiteX0" fmla="*/ 643502 w 644070"/>
                  <a:gd name="connsiteY0" fmla="*/ 519654 h 1859589"/>
                  <a:gd name="connsiteX1" fmla="*/ 568303 w 644070"/>
                  <a:gd name="connsiteY1" fmla="*/ 121200 h 1859589"/>
                  <a:gd name="connsiteX2" fmla="*/ 548637 w 644070"/>
                  <a:gd name="connsiteY2" fmla="*/ 101814 h 1859589"/>
                  <a:gd name="connsiteX3" fmla="*/ 387234 w 644070"/>
                  <a:gd name="connsiteY3" fmla="*/ 18235 h 1859589"/>
                  <a:gd name="connsiteX4" fmla="*/ 255384 w 644070"/>
                  <a:gd name="connsiteY4" fmla="*/ 11307 h 1859589"/>
                  <a:gd name="connsiteX5" fmla="*/ 248457 w 644070"/>
                  <a:gd name="connsiteY5" fmla="*/ 19576 h 1859589"/>
                  <a:gd name="connsiteX6" fmla="*/ 231305 w 644070"/>
                  <a:gd name="connsiteY6" fmla="*/ 27844 h 1859589"/>
                  <a:gd name="connsiteX7" fmla="*/ 60739 w 644070"/>
                  <a:gd name="connsiteY7" fmla="*/ 118910 h 1859589"/>
                  <a:gd name="connsiteX8" fmla="*/ 46101 w 644070"/>
                  <a:gd name="connsiteY8" fmla="*/ 136341 h 1859589"/>
                  <a:gd name="connsiteX9" fmla="*/ 1686 w 644070"/>
                  <a:gd name="connsiteY9" fmla="*/ 438812 h 1859589"/>
                  <a:gd name="connsiteX10" fmla="*/ 47777 w 644070"/>
                  <a:gd name="connsiteY10" fmla="*/ 801566 h 1859589"/>
                  <a:gd name="connsiteX11" fmla="*/ 63029 w 644070"/>
                  <a:gd name="connsiteY11" fmla="*/ 816762 h 1859589"/>
                  <a:gd name="connsiteX12" fmla="*/ 107109 w 644070"/>
                  <a:gd name="connsiteY12" fmla="*/ 800951 h 1859589"/>
                  <a:gd name="connsiteX13" fmla="*/ 111914 w 644070"/>
                  <a:gd name="connsiteY13" fmla="*/ 1099289 h 1859589"/>
                  <a:gd name="connsiteX14" fmla="*/ 77276 w 644070"/>
                  <a:gd name="connsiteY14" fmla="*/ 1560314 h 1859589"/>
                  <a:gd name="connsiteX15" fmla="*/ 96103 w 644070"/>
                  <a:gd name="connsiteY15" fmla="*/ 1822002 h 1859589"/>
                  <a:gd name="connsiteX16" fmla="*/ 186163 w 644070"/>
                  <a:gd name="connsiteY16" fmla="*/ 1857367 h 1859589"/>
                  <a:gd name="connsiteX17" fmla="*/ 187783 w 644070"/>
                  <a:gd name="connsiteY17" fmla="*/ 1844517 h 1859589"/>
                  <a:gd name="connsiteX18" fmla="*/ 187783 w 644070"/>
                  <a:gd name="connsiteY18" fmla="*/ 1844517 h 1859589"/>
                  <a:gd name="connsiteX19" fmla="*/ 209293 w 644070"/>
                  <a:gd name="connsiteY19" fmla="*/ 1645570 h 1859589"/>
                  <a:gd name="connsiteX20" fmla="*/ 309186 w 644070"/>
                  <a:gd name="connsiteY20" fmla="*/ 1030291 h 1859589"/>
                  <a:gd name="connsiteX21" fmla="*/ 319130 w 644070"/>
                  <a:gd name="connsiteY21" fmla="*/ 1010793 h 1859589"/>
                  <a:gd name="connsiteX22" fmla="*/ 347791 w 644070"/>
                  <a:gd name="connsiteY22" fmla="*/ 1213875 h 1859589"/>
                  <a:gd name="connsiteX23" fmla="*/ 378630 w 644070"/>
                  <a:gd name="connsiteY23" fmla="*/ 1448634 h 1859589"/>
                  <a:gd name="connsiteX24" fmla="*/ 380864 w 644070"/>
                  <a:gd name="connsiteY24" fmla="*/ 1467964 h 1859589"/>
                  <a:gd name="connsiteX25" fmla="*/ 415391 w 644070"/>
                  <a:gd name="connsiteY25" fmla="*/ 1850216 h 1859589"/>
                  <a:gd name="connsiteX26" fmla="*/ 415112 w 644070"/>
                  <a:gd name="connsiteY26" fmla="*/ 1850942 h 1859589"/>
                  <a:gd name="connsiteX27" fmla="*/ 536905 w 644070"/>
                  <a:gd name="connsiteY27" fmla="*/ 1818482 h 1859589"/>
                  <a:gd name="connsiteX28" fmla="*/ 537408 w 644070"/>
                  <a:gd name="connsiteY28" fmla="*/ 1813175 h 1859589"/>
                  <a:gd name="connsiteX29" fmla="*/ 533162 w 644070"/>
                  <a:gd name="connsiteY29" fmla="*/ 1800549 h 1859589"/>
                  <a:gd name="connsiteX30" fmla="*/ 517351 w 644070"/>
                  <a:gd name="connsiteY30" fmla="*/ 1391033 h 1859589"/>
                  <a:gd name="connsiteX31" fmla="*/ 538358 w 644070"/>
                  <a:gd name="connsiteY31" fmla="*/ 839891 h 1859589"/>
                  <a:gd name="connsiteX32" fmla="*/ 538358 w 644070"/>
                  <a:gd name="connsiteY32" fmla="*/ 839891 h 1859589"/>
                  <a:gd name="connsiteX33" fmla="*/ 538358 w 644070"/>
                  <a:gd name="connsiteY33" fmla="*/ 839891 h 1859589"/>
                  <a:gd name="connsiteX34" fmla="*/ 538358 w 644070"/>
                  <a:gd name="connsiteY34" fmla="*/ 791398 h 1859589"/>
                  <a:gd name="connsiteX35" fmla="*/ 577968 w 644070"/>
                  <a:gd name="connsiteY35" fmla="*/ 800393 h 1859589"/>
                  <a:gd name="connsiteX36" fmla="*/ 577968 w 644070"/>
                  <a:gd name="connsiteY36" fmla="*/ 800393 h 1859589"/>
                  <a:gd name="connsiteX37" fmla="*/ 577968 w 644070"/>
                  <a:gd name="connsiteY37" fmla="*/ 800393 h 1859589"/>
                  <a:gd name="connsiteX38" fmla="*/ 621546 w 644070"/>
                  <a:gd name="connsiteY38" fmla="*/ 760335 h 1859589"/>
                  <a:gd name="connsiteX39" fmla="*/ 625121 w 644070"/>
                  <a:gd name="connsiteY39" fmla="*/ 727149 h 1859589"/>
                  <a:gd name="connsiteX40" fmla="*/ 643502 w 644070"/>
                  <a:gd name="connsiteY40" fmla="*/ 519654 h 185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44070" h="1859589">
                    <a:moveTo>
                      <a:pt x="643502" y="519654"/>
                    </a:moveTo>
                    <a:cubicBezTo>
                      <a:pt x="636127" y="383391"/>
                      <a:pt x="599645" y="252826"/>
                      <a:pt x="568303" y="121200"/>
                    </a:cubicBezTo>
                    <a:cubicBezTo>
                      <a:pt x="565565" y="109803"/>
                      <a:pt x="560537" y="104440"/>
                      <a:pt x="548637" y="101814"/>
                    </a:cubicBezTo>
                    <a:cubicBezTo>
                      <a:pt x="487461" y="88461"/>
                      <a:pt x="434219" y="59298"/>
                      <a:pt x="387234" y="18235"/>
                    </a:cubicBezTo>
                    <a:cubicBezTo>
                      <a:pt x="344550" y="-8079"/>
                      <a:pt x="300079" y="-1766"/>
                      <a:pt x="255384" y="11307"/>
                    </a:cubicBezTo>
                    <a:cubicBezTo>
                      <a:pt x="251976" y="12313"/>
                      <a:pt x="250021" y="16168"/>
                      <a:pt x="248457" y="19576"/>
                    </a:cubicBezTo>
                    <a:cubicBezTo>
                      <a:pt x="242702" y="22257"/>
                      <a:pt x="235942" y="23822"/>
                      <a:pt x="231305" y="27844"/>
                    </a:cubicBezTo>
                    <a:cubicBezTo>
                      <a:pt x="181191" y="70919"/>
                      <a:pt x="123814" y="100306"/>
                      <a:pt x="60739" y="118910"/>
                    </a:cubicBezTo>
                    <a:cubicBezTo>
                      <a:pt x="51074" y="121759"/>
                      <a:pt x="47833" y="127123"/>
                      <a:pt x="46101" y="136341"/>
                    </a:cubicBezTo>
                    <a:cubicBezTo>
                      <a:pt x="27106" y="236569"/>
                      <a:pt x="8502" y="336853"/>
                      <a:pt x="1686" y="438812"/>
                    </a:cubicBezTo>
                    <a:cubicBezTo>
                      <a:pt x="-6639" y="562728"/>
                      <a:pt x="16994" y="682622"/>
                      <a:pt x="47777" y="801566"/>
                    </a:cubicBezTo>
                    <a:cubicBezTo>
                      <a:pt x="49789" y="809331"/>
                      <a:pt x="50627" y="819053"/>
                      <a:pt x="63029" y="816762"/>
                    </a:cubicBezTo>
                    <a:cubicBezTo>
                      <a:pt x="81522" y="822069"/>
                      <a:pt x="91131" y="802627"/>
                      <a:pt x="107109" y="800951"/>
                    </a:cubicBezTo>
                    <a:cubicBezTo>
                      <a:pt x="109400" y="900397"/>
                      <a:pt x="109121" y="999843"/>
                      <a:pt x="111914" y="1099289"/>
                    </a:cubicBezTo>
                    <a:cubicBezTo>
                      <a:pt x="116328" y="1253876"/>
                      <a:pt x="95600" y="1407123"/>
                      <a:pt x="77276" y="1560314"/>
                    </a:cubicBezTo>
                    <a:cubicBezTo>
                      <a:pt x="66717" y="1648698"/>
                      <a:pt x="66437" y="1736468"/>
                      <a:pt x="96103" y="1822002"/>
                    </a:cubicBezTo>
                    <a:cubicBezTo>
                      <a:pt x="107556" y="1846752"/>
                      <a:pt x="157335" y="1866362"/>
                      <a:pt x="186163" y="1857367"/>
                    </a:cubicBezTo>
                    <a:cubicBezTo>
                      <a:pt x="186722" y="1853065"/>
                      <a:pt x="187225" y="1848763"/>
                      <a:pt x="187783" y="1844517"/>
                    </a:cubicBezTo>
                    <a:cubicBezTo>
                      <a:pt x="187783" y="1844517"/>
                      <a:pt x="187783" y="1844517"/>
                      <a:pt x="187783" y="1844517"/>
                    </a:cubicBezTo>
                    <a:cubicBezTo>
                      <a:pt x="195047" y="1778201"/>
                      <a:pt x="203147" y="1711997"/>
                      <a:pt x="209293" y="1645570"/>
                    </a:cubicBezTo>
                    <a:cubicBezTo>
                      <a:pt x="228512" y="1438186"/>
                      <a:pt x="262312" y="1233205"/>
                      <a:pt x="309186" y="1030291"/>
                    </a:cubicBezTo>
                    <a:cubicBezTo>
                      <a:pt x="310582" y="1024146"/>
                      <a:pt x="310023" y="1017218"/>
                      <a:pt x="319130" y="1010793"/>
                    </a:cubicBezTo>
                    <a:cubicBezTo>
                      <a:pt x="328851" y="1079623"/>
                      <a:pt x="338684" y="1146721"/>
                      <a:pt x="347791" y="1213875"/>
                    </a:cubicBezTo>
                    <a:cubicBezTo>
                      <a:pt x="358406" y="1292091"/>
                      <a:pt x="368350" y="1370362"/>
                      <a:pt x="378630" y="1448634"/>
                    </a:cubicBezTo>
                    <a:cubicBezTo>
                      <a:pt x="379468" y="1455059"/>
                      <a:pt x="381144" y="1461595"/>
                      <a:pt x="380864" y="1467964"/>
                    </a:cubicBezTo>
                    <a:cubicBezTo>
                      <a:pt x="375166" y="1596964"/>
                      <a:pt x="397178" y="1723394"/>
                      <a:pt x="415391" y="1850216"/>
                    </a:cubicBezTo>
                    <a:cubicBezTo>
                      <a:pt x="415280" y="1850439"/>
                      <a:pt x="415224" y="1850719"/>
                      <a:pt x="415112" y="1850942"/>
                    </a:cubicBezTo>
                    <a:cubicBezTo>
                      <a:pt x="444443" y="1856920"/>
                      <a:pt x="520424" y="1837366"/>
                      <a:pt x="536905" y="1818482"/>
                    </a:cubicBezTo>
                    <a:cubicBezTo>
                      <a:pt x="537966" y="1817309"/>
                      <a:pt x="537576" y="1815019"/>
                      <a:pt x="537408" y="1813175"/>
                    </a:cubicBezTo>
                    <a:cubicBezTo>
                      <a:pt x="535955" y="1808985"/>
                      <a:pt x="533330" y="1804795"/>
                      <a:pt x="533162" y="1800549"/>
                    </a:cubicBezTo>
                    <a:cubicBezTo>
                      <a:pt x="527743" y="1664062"/>
                      <a:pt x="522938" y="1527520"/>
                      <a:pt x="517351" y="1391033"/>
                    </a:cubicBezTo>
                    <a:cubicBezTo>
                      <a:pt x="509753" y="1206723"/>
                      <a:pt x="528245" y="1023475"/>
                      <a:pt x="538358" y="839891"/>
                    </a:cubicBezTo>
                    <a:lnTo>
                      <a:pt x="538358" y="839891"/>
                    </a:lnTo>
                    <a:lnTo>
                      <a:pt x="538358" y="839891"/>
                    </a:lnTo>
                    <a:cubicBezTo>
                      <a:pt x="538358" y="824248"/>
                      <a:pt x="538358" y="808605"/>
                      <a:pt x="538358" y="791398"/>
                    </a:cubicBezTo>
                    <a:cubicBezTo>
                      <a:pt x="552045" y="794526"/>
                      <a:pt x="565007" y="797431"/>
                      <a:pt x="577968" y="800393"/>
                    </a:cubicBezTo>
                    <a:cubicBezTo>
                      <a:pt x="577968" y="800393"/>
                      <a:pt x="577968" y="800393"/>
                      <a:pt x="577968" y="800393"/>
                    </a:cubicBezTo>
                    <a:cubicBezTo>
                      <a:pt x="577968" y="800393"/>
                      <a:pt x="577968" y="800393"/>
                      <a:pt x="577968" y="800393"/>
                    </a:cubicBezTo>
                    <a:cubicBezTo>
                      <a:pt x="609143" y="805086"/>
                      <a:pt x="621546" y="790001"/>
                      <a:pt x="621546" y="760335"/>
                    </a:cubicBezTo>
                    <a:cubicBezTo>
                      <a:pt x="621546" y="749273"/>
                      <a:pt x="624172" y="738267"/>
                      <a:pt x="625121" y="727149"/>
                    </a:cubicBezTo>
                    <a:cubicBezTo>
                      <a:pt x="631043" y="657984"/>
                      <a:pt x="647301" y="589880"/>
                      <a:pt x="643502" y="519654"/>
                    </a:cubicBezTo>
                    <a:close/>
                  </a:path>
                </a:pathLst>
              </a:custGeom>
              <a:solidFill>
                <a:srgbClr val="0C3F5F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CCA99DAC-ECAD-4D1B-BCF7-2BA01FE2F2E2}"/>
              </a:ext>
            </a:extLst>
          </p:cNvPr>
          <p:cNvGrpSpPr/>
          <p:nvPr/>
        </p:nvGrpSpPr>
        <p:grpSpPr>
          <a:xfrm>
            <a:off x="863859" y="3597044"/>
            <a:ext cx="3488745" cy="1024443"/>
            <a:chOff x="1797648" y="2369571"/>
            <a:chExt cx="3488745" cy="10244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830036-5E25-4112-8C72-E954622953C8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E5A34B-4061-4205-A059-F1E33094478B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383224-B549-47B7-AC4D-F4726435282E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6">
            <a:extLst>
              <a:ext uri="{FF2B5EF4-FFF2-40B4-BE49-F238E27FC236}">
                <a16:creationId xmlns:a16="http://schemas.microsoft.com/office/drawing/2014/main" id="{F3A39FB0-69ED-4023-A5D6-ED7FC46E84ED}"/>
              </a:ext>
            </a:extLst>
          </p:cNvPr>
          <p:cNvGrpSpPr/>
          <p:nvPr/>
        </p:nvGrpSpPr>
        <p:grpSpPr>
          <a:xfrm>
            <a:off x="863859" y="4893189"/>
            <a:ext cx="3488745" cy="1024443"/>
            <a:chOff x="1797648" y="3788063"/>
            <a:chExt cx="3488745" cy="1024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14857A-B5B2-4D1B-863D-1CE60C2ADD4C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408471-CBFC-4B79-A65F-9D3EB122980B}"/>
                </a:ext>
              </a:extLst>
            </p:cNvPr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510693-013D-42D2-8607-190A8BAD2DFA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id="{1B7DC54E-26E4-4852-9523-09C8BD709690}"/>
              </a:ext>
            </a:extLst>
          </p:cNvPr>
          <p:cNvGrpSpPr/>
          <p:nvPr/>
        </p:nvGrpSpPr>
        <p:grpSpPr>
          <a:xfrm>
            <a:off x="863859" y="1936421"/>
            <a:ext cx="3359796" cy="1270002"/>
            <a:chOff x="2081649" y="3313839"/>
            <a:chExt cx="3359796" cy="12700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6C0529-F373-464E-99C2-ACA9DA74DD6D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BC3D48-3316-454B-8540-FB26B2078025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11">
            <a:extLst>
              <a:ext uri="{FF2B5EF4-FFF2-40B4-BE49-F238E27FC236}">
                <a16:creationId xmlns:a16="http://schemas.microsoft.com/office/drawing/2014/main" id="{BD7B42EB-E0C1-4F51-A74C-3D1B12EE328E}"/>
              </a:ext>
            </a:extLst>
          </p:cNvPr>
          <p:cNvGrpSpPr/>
          <p:nvPr/>
        </p:nvGrpSpPr>
        <p:grpSpPr>
          <a:xfrm>
            <a:off x="7845910" y="3597044"/>
            <a:ext cx="3488745" cy="1024443"/>
            <a:chOff x="1797648" y="2369571"/>
            <a:chExt cx="3488745" cy="10244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DDE916-B878-4629-8406-C733FF07CA93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A33734-8258-44B1-937E-AD069B036598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2699B7-9C7D-448C-A4FE-443CF2E88FB8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16">
            <a:extLst>
              <a:ext uri="{FF2B5EF4-FFF2-40B4-BE49-F238E27FC236}">
                <a16:creationId xmlns:a16="http://schemas.microsoft.com/office/drawing/2014/main" id="{F5389ACE-5D9F-4787-B5CA-0291713437FB}"/>
              </a:ext>
            </a:extLst>
          </p:cNvPr>
          <p:cNvGrpSpPr/>
          <p:nvPr/>
        </p:nvGrpSpPr>
        <p:grpSpPr>
          <a:xfrm>
            <a:off x="7845910" y="4893189"/>
            <a:ext cx="3488745" cy="1024443"/>
            <a:chOff x="1797648" y="3788063"/>
            <a:chExt cx="3488745" cy="10244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3EBC74-49BF-4874-85B5-715989E92C84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E3C4755-0769-4433-8042-9390AC7A6648}"/>
                </a:ext>
              </a:extLst>
            </p:cNvPr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3A6825-A822-47C9-9064-5E50818AEDBE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">
            <a:extLst>
              <a:ext uri="{FF2B5EF4-FFF2-40B4-BE49-F238E27FC236}">
                <a16:creationId xmlns:a16="http://schemas.microsoft.com/office/drawing/2014/main" id="{6435D669-5A94-42CB-92A1-13BEE8E75A83}"/>
              </a:ext>
            </a:extLst>
          </p:cNvPr>
          <p:cNvGrpSpPr/>
          <p:nvPr/>
        </p:nvGrpSpPr>
        <p:grpSpPr>
          <a:xfrm>
            <a:off x="7974859" y="1936421"/>
            <a:ext cx="3359796" cy="1270002"/>
            <a:chOff x="2081649" y="3313839"/>
            <a:chExt cx="3359796" cy="127000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20FA36-FEED-4062-AC7D-05EAB041E3CA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BC79A2F-AD7A-4726-9FFC-734B4BBA3BD8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FFFC3AE-0728-428D-ADED-44A34500CCC3}"/>
              </a:ext>
            </a:extLst>
          </p:cNvPr>
          <p:cNvSpPr txBox="1"/>
          <p:nvPr/>
        </p:nvSpPr>
        <p:spPr>
          <a:xfrm>
            <a:off x="671358" y="4244988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13442F-2C3C-4BC5-8235-57BBBD760E46}"/>
              </a:ext>
            </a:extLst>
          </p:cNvPr>
          <p:cNvSpPr txBox="1"/>
          <p:nvPr/>
        </p:nvSpPr>
        <p:spPr>
          <a:xfrm>
            <a:off x="6096000" y="4740544"/>
            <a:ext cx="5424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5D236472-8C73-4DF5-A3C3-3207A7AFC788}"/>
              </a:ext>
            </a:extLst>
          </p:cNvPr>
          <p:cNvSpPr txBox="1">
            <a:spLocks/>
          </p:cNvSpPr>
          <p:nvPr/>
        </p:nvSpPr>
        <p:spPr>
          <a:xfrm>
            <a:off x="6170468" y="6068223"/>
            <a:ext cx="1196015" cy="30184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1CC017C5-5D7D-4662-95EA-137C1D6AF66A}"/>
              </a:ext>
            </a:extLst>
          </p:cNvPr>
          <p:cNvSpPr txBox="1">
            <a:spLocks/>
          </p:cNvSpPr>
          <p:nvPr/>
        </p:nvSpPr>
        <p:spPr>
          <a:xfrm>
            <a:off x="7454428" y="6068223"/>
            <a:ext cx="1701010" cy="3018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B9D7D50E-AE49-4505-AF56-EE1E537EB4D4}"/>
              </a:ext>
            </a:extLst>
          </p:cNvPr>
          <p:cNvSpPr txBox="1">
            <a:spLocks/>
          </p:cNvSpPr>
          <p:nvPr/>
        </p:nvSpPr>
        <p:spPr>
          <a:xfrm>
            <a:off x="9243382" y="6068223"/>
            <a:ext cx="1924628" cy="3018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54D804-F2A6-4B82-9FF9-1091B3311317}"/>
              </a:ext>
            </a:extLst>
          </p:cNvPr>
          <p:cNvSpPr txBox="1"/>
          <p:nvPr/>
        </p:nvSpPr>
        <p:spPr>
          <a:xfrm>
            <a:off x="671358" y="4583542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5CB1C8-7AE6-4508-8DCC-235762E40E7C}"/>
              </a:ext>
            </a:extLst>
          </p:cNvPr>
          <p:cNvSpPr txBox="1"/>
          <p:nvPr/>
        </p:nvSpPr>
        <p:spPr>
          <a:xfrm>
            <a:off x="671358" y="5229873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393">
            <a:extLst>
              <a:ext uri="{FF2B5EF4-FFF2-40B4-BE49-F238E27FC236}">
                <a16:creationId xmlns:a16="http://schemas.microsoft.com/office/drawing/2014/main" id="{B723B91E-9854-4EE3-A153-B50E56809B41}"/>
              </a:ext>
            </a:extLst>
          </p:cNvPr>
          <p:cNvSpPr/>
          <p:nvPr/>
        </p:nvSpPr>
        <p:spPr>
          <a:xfrm>
            <a:off x="5338833" y="3231410"/>
            <a:ext cx="1414785" cy="2127796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0" name="Group 394">
            <a:extLst>
              <a:ext uri="{FF2B5EF4-FFF2-40B4-BE49-F238E27FC236}">
                <a16:creationId xmlns:a16="http://schemas.microsoft.com/office/drawing/2014/main" id="{09143AD0-B134-42EB-B767-F77F06F9A342}"/>
              </a:ext>
            </a:extLst>
          </p:cNvPr>
          <p:cNvGrpSpPr/>
          <p:nvPr/>
        </p:nvGrpSpPr>
        <p:grpSpPr>
          <a:xfrm>
            <a:off x="5450052" y="3346123"/>
            <a:ext cx="1189648" cy="1139732"/>
            <a:chOff x="6144764" y="438770"/>
            <a:chExt cx="1488256" cy="1425811"/>
          </a:xfrm>
        </p:grpSpPr>
        <p:sp>
          <p:nvSpPr>
            <p:cNvPr id="61" name="Freeform: Shape 395">
              <a:extLst>
                <a:ext uri="{FF2B5EF4-FFF2-40B4-BE49-F238E27FC236}">
                  <a16:creationId xmlns:a16="http://schemas.microsoft.com/office/drawing/2014/main" id="{3DE9CE3C-4F36-418D-8371-B8A5AAD20E44}"/>
                </a:ext>
              </a:extLst>
            </p:cNvPr>
            <p:cNvSpPr/>
            <p:nvPr/>
          </p:nvSpPr>
          <p:spPr>
            <a:xfrm>
              <a:off x="6936994" y="1105928"/>
              <a:ext cx="696026" cy="758370"/>
            </a:xfrm>
            <a:custGeom>
              <a:avLst/>
              <a:gdLst>
                <a:gd name="connsiteX0" fmla="*/ 231799 w 991298"/>
                <a:gd name="connsiteY0" fmla="*/ 606690 h 1080089"/>
                <a:gd name="connsiteX1" fmla="*/ 333366 w 991298"/>
                <a:gd name="connsiteY1" fmla="*/ 721009 h 1080089"/>
                <a:gd name="connsiteX2" fmla="*/ 239086 w 991298"/>
                <a:gd name="connsiteY2" fmla="*/ 854914 h 1080089"/>
                <a:gd name="connsiteX3" fmla="*/ 258671 w 991298"/>
                <a:gd name="connsiteY3" fmla="*/ 905925 h 1080089"/>
                <a:gd name="connsiteX4" fmla="*/ 381189 w 991298"/>
                <a:gd name="connsiteY4" fmla="*/ 775664 h 1080089"/>
                <a:gd name="connsiteX5" fmla="*/ 413526 w 991298"/>
                <a:gd name="connsiteY5" fmla="*/ 745604 h 1080089"/>
                <a:gd name="connsiteX6" fmla="*/ 559273 w 991298"/>
                <a:gd name="connsiteY6" fmla="*/ 617165 h 1080089"/>
                <a:gd name="connsiteX7" fmla="*/ 494142 w 991298"/>
                <a:gd name="connsiteY7" fmla="*/ 430428 h 1080089"/>
                <a:gd name="connsiteX8" fmla="*/ 478201 w 991298"/>
                <a:gd name="connsiteY8" fmla="*/ 398090 h 1080089"/>
                <a:gd name="connsiteX9" fmla="*/ 429012 w 991298"/>
                <a:gd name="connsiteY9" fmla="*/ 291513 h 1080089"/>
                <a:gd name="connsiteX10" fmla="*/ 423546 w 991298"/>
                <a:gd name="connsiteY10" fmla="*/ 272840 h 1080089"/>
                <a:gd name="connsiteX11" fmla="*/ 454973 w 991298"/>
                <a:gd name="connsiteY11" fmla="*/ 209531 h 1080089"/>
                <a:gd name="connsiteX12" fmla="*/ 596165 w 991298"/>
                <a:gd name="connsiteY12" fmla="*/ 158975 h 1080089"/>
                <a:gd name="connsiteX13" fmla="*/ 700464 w 991298"/>
                <a:gd name="connsiteY13" fmla="*/ 184936 h 1080089"/>
                <a:gd name="connsiteX14" fmla="*/ 686345 w 991298"/>
                <a:gd name="connsiteY14" fmla="*/ 133925 h 1080089"/>
                <a:gd name="connsiteX15" fmla="*/ 794289 w 991298"/>
                <a:gd name="connsiteY15" fmla="*/ 21 h 1080089"/>
                <a:gd name="connsiteX16" fmla="*/ 950510 w 991298"/>
                <a:gd name="connsiteY16" fmla="*/ 88379 h 1080089"/>
                <a:gd name="connsiteX17" fmla="*/ 922728 w 991298"/>
                <a:gd name="connsiteY17" fmla="*/ 467320 h 1080089"/>
                <a:gd name="connsiteX18" fmla="*/ 794744 w 991298"/>
                <a:gd name="connsiteY18" fmla="*/ 559322 h 1080089"/>
                <a:gd name="connsiteX19" fmla="*/ 786546 w 991298"/>
                <a:gd name="connsiteY19" fmla="*/ 562510 h 1080089"/>
                <a:gd name="connsiteX20" fmla="*/ 786546 w 991298"/>
                <a:gd name="connsiteY20" fmla="*/ 562510 h 1080089"/>
                <a:gd name="connsiteX21" fmla="*/ 792922 w 991298"/>
                <a:gd name="connsiteY21" fmla="*/ 663166 h 1080089"/>
                <a:gd name="connsiteX22" fmla="*/ 601630 w 991298"/>
                <a:gd name="connsiteY22" fmla="*/ 821210 h 1080089"/>
                <a:gd name="connsiteX23" fmla="*/ 562461 w 991298"/>
                <a:gd name="connsiteY23" fmla="*/ 814834 h 1080089"/>
                <a:gd name="connsiteX24" fmla="*/ 562461 w 991298"/>
                <a:gd name="connsiteY24" fmla="*/ 882241 h 1080089"/>
                <a:gd name="connsiteX25" fmla="*/ 537411 w 991298"/>
                <a:gd name="connsiteY25" fmla="*/ 963313 h 1080089"/>
                <a:gd name="connsiteX26" fmla="*/ 392120 w 991298"/>
                <a:gd name="connsiteY26" fmla="*/ 1023433 h 1080089"/>
                <a:gd name="connsiteX27" fmla="*/ 336554 w 991298"/>
                <a:gd name="connsiteY27" fmla="*/ 1008858 h 1080089"/>
                <a:gd name="connsiteX28" fmla="*/ 315603 w 991298"/>
                <a:gd name="connsiteY28" fmla="*/ 1012957 h 1080089"/>
                <a:gd name="connsiteX29" fmla="*/ 199462 w 991298"/>
                <a:gd name="connsiteY29" fmla="*/ 1077177 h 1080089"/>
                <a:gd name="connsiteX30" fmla="*/ 38685 w 991298"/>
                <a:gd name="connsiteY30" fmla="*/ 1009314 h 1080089"/>
                <a:gd name="connsiteX31" fmla="*/ 22744 w 991298"/>
                <a:gd name="connsiteY31" fmla="*/ 789783 h 1080089"/>
                <a:gd name="connsiteX32" fmla="*/ 82409 w 991298"/>
                <a:gd name="connsiteY32" fmla="*/ 687761 h 1080089"/>
                <a:gd name="connsiteX33" fmla="*/ 54171 w 991298"/>
                <a:gd name="connsiteY33" fmla="*/ 650414 h 1080089"/>
                <a:gd name="connsiteX34" fmla="*/ 40052 w 991298"/>
                <a:gd name="connsiteY34" fmla="*/ 396724 h 1080089"/>
                <a:gd name="connsiteX35" fmla="*/ 141163 w 991298"/>
                <a:gd name="connsiteY35" fmla="*/ 324306 h 1080089"/>
                <a:gd name="connsiteX36" fmla="*/ 211303 w 991298"/>
                <a:gd name="connsiteY36" fmla="*/ 335693 h 1080089"/>
                <a:gd name="connsiteX37" fmla="*/ 242730 w 991298"/>
                <a:gd name="connsiteY37" fmla="*/ 354366 h 1080089"/>
                <a:gd name="connsiteX38" fmla="*/ 321069 w 991298"/>
                <a:gd name="connsiteY38" fmla="*/ 317019 h 1080089"/>
                <a:gd name="connsiteX39" fmla="*/ 419447 w 991298"/>
                <a:gd name="connsiteY39" fmla="*/ 391714 h 1080089"/>
                <a:gd name="connsiteX40" fmla="*/ 415348 w 991298"/>
                <a:gd name="connsiteY40" fmla="*/ 445002 h 1080089"/>
                <a:gd name="connsiteX41" fmla="*/ 456339 w 991298"/>
                <a:gd name="connsiteY41" fmla="*/ 474607 h 1080089"/>
                <a:gd name="connsiteX42" fmla="*/ 509628 w 991298"/>
                <a:gd name="connsiteY42" fmla="*/ 574808 h 1080089"/>
                <a:gd name="connsiteX43" fmla="*/ 461805 w 991298"/>
                <a:gd name="connsiteY43" fmla="*/ 667721 h 1080089"/>
                <a:gd name="connsiteX44" fmla="*/ 386654 w 991298"/>
                <a:gd name="connsiteY44" fmla="*/ 694137 h 1080089"/>
                <a:gd name="connsiteX45" fmla="*/ 243641 w 991298"/>
                <a:gd name="connsiteY45" fmla="*/ 553857 h 1080089"/>
                <a:gd name="connsiteX46" fmla="*/ 231799 w 991298"/>
                <a:gd name="connsiteY46" fmla="*/ 606690 h 10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91298" h="1080089">
                  <a:moveTo>
                    <a:pt x="231799" y="606690"/>
                  </a:moveTo>
                  <a:cubicBezTo>
                    <a:pt x="289187" y="624908"/>
                    <a:pt x="331999" y="657245"/>
                    <a:pt x="333366" y="721009"/>
                  </a:cubicBezTo>
                  <a:cubicBezTo>
                    <a:pt x="334732" y="786140"/>
                    <a:pt x="296018" y="827131"/>
                    <a:pt x="239086" y="854914"/>
                  </a:cubicBezTo>
                  <a:cubicBezTo>
                    <a:pt x="245463" y="871766"/>
                    <a:pt x="251839" y="888162"/>
                    <a:pt x="258671" y="905925"/>
                  </a:cubicBezTo>
                  <a:cubicBezTo>
                    <a:pt x="319702" y="879964"/>
                    <a:pt x="362971" y="838973"/>
                    <a:pt x="381189" y="775664"/>
                  </a:cubicBezTo>
                  <a:cubicBezTo>
                    <a:pt x="386654" y="756080"/>
                    <a:pt x="394397" y="749248"/>
                    <a:pt x="413526" y="745604"/>
                  </a:cubicBezTo>
                  <a:cubicBezTo>
                    <a:pt x="485944" y="730574"/>
                    <a:pt x="539233" y="690949"/>
                    <a:pt x="559273" y="617165"/>
                  </a:cubicBezTo>
                  <a:cubicBezTo>
                    <a:pt x="579313" y="541559"/>
                    <a:pt x="552896" y="479617"/>
                    <a:pt x="494142" y="430428"/>
                  </a:cubicBezTo>
                  <a:cubicBezTo>
                    <a:pt x="483211" y="421319"/>
                    <a:pt x="478201" y="413576"/>
                    <a:pt x="478201" y="398090"/>
                  </a:cubicBezTo>
                  <a:cubicBezTo>
                    <a:pt x="478201" y="355733"/>
                    <a:pt x="461349" y="319296"/>
                    <a:pt x="429012" y="291513"/>
                  </a:cubicBezTo>
                  <a:cubicBezTo>
                    <a:pt x="422180" y="285592"/>
                    <a:pt x="420358" y="280127"/>
                    <a:pt x="423546" y="272840"/>
                  </a:cubicBezTo>
                  <a:cubicBezTo>
                    <a:pt x="433567" y="251433"/>
                    <a:pt x="441309" y="228660"/>
                    <a:pt x="454973" y="209531"/>
                  </a:cubicBezTo>
                  <a:cubicBezTo>
                    <a:pt x="490043" y="161708"/>
                    <a:pt x="540599" y="150322"/>
                    <a:pt x="596165" y="158975"/>
                  </a:cubicBezTo>
                  <a:cubicBezTo>
                    <a:pt x="631690" y="164441"/>
                    <a:pt x="666761" y="176283"/>
                    <a:pt x="700464" y="184936"/>
                  </a:cubicBezTo>
                  <a:cubicBezTo>
                    <a:pt x="696365" y="170362"/>
                    <a:pt x="689989" y="152143"/>
                    <a:pt x="686345" y="133925"/>
                  </a:cubicBezTo>
                  <a:cubicBezTo>
                    <a:pt x="671315" y="56497"/>
                    <a:pt x="715950" y="1387"/>
                    <a:pt x="794289" y="21"/>
                  </a:cubicBezTo>
                  <a:cubicBezTo>
                    <a:pt x="863518" y="-890"/>
                    <a:pt x="915896" y="28259"/>
                    <a:pt x="950510" y="88379"/>
                  </a:cubicBezTo>
                  <a:cubicBezTo>
                    <a:pt x="1014274" y="199056"/>
                    <a:pt x="1001977" y="366664"/>
                    <a:pt x="922728" y="467320"/>
                  </a:cubicBezTo>
                  <a:cubicBezTo>
                    <a:pt x="889024" y="510133"/>
                    <a:pt x="845755" y="540193"/>
                    <a:pt x="794744" y="559322"/>
                  </a:cubicBezTo>
                  <a:cubicBezTo>
                    <a:pt x="792011" y="560233"/>
                    <a:pt x="789279" y="561144"/>
                    <a:pt x="786546" y="562510"/>
                  </a:cubicBezTo>
                  <a:cubicBezTo>
                    <a:pt x="785635" y="562966"/>
                    <a:pt x="784724" y="563421"/>
                    <a:pt x="786546" y="562510"/>
                  </a:cubicBezTo>
                  <a:cubicBezTo>
                    <a:pt x="788823" y="597125"/>
                    <a:pt x="794289" y="630373"/>
                    <a:pt x="792922" y="663166"/>
                  </a:cubicBezTo>
                  <a:cubicBezTo>
                    <a:pt x="789734" y="767011"/>
                    <a:pt x="704108" y="836696"/>
                    <a:pt x="601630" y="821210"/>
                  </a:cubicBezTo>
                  <a:cubicBezTo>
                    <a:pt x="588877" y="819388"/>
                    <a:pt x="576580" y="817111"/>
                    <a:pt x="562461" y="814834"/>
                  </a:cubicBezTo>
                  <a:cubicBezTo>
                    <a:pt x="562461" y="837606"/>
                    <a:pt x="563372" y="859924"/>
                    <a:pt x="562461" y="882241"/>
                  </a:cubicBezTo>
                  <a:cubicBezTo>
                    <a:pt x="561095" y="911391"/>
                    <a:pt x="552441" y="938262"/>
                    <a:pt x="537411" y="963313"/>
                  </a:cubicBezTo>
                  <a:cubicBezTo>
                    <a:pt x="508261" y="1010680"/>
                    <a:pt x="452696" y="1033908"/>
                    <a:pt x="392120" y="1023433"/>
                  </a:cubicBezTo>
                  <a:cubicBezTo>
                    <a:pt x="373446" y="1020245"/>
                    <a:pt x="354772" y="1015235"/>
                    <a:pt x="336554" y="1008858"/>
                  </a:cubicBezTo>
                  <a:cubicBezTo>
                    <a:pt x="327900" y="1006126"/>
                    <a:pt x="322435" y="1006581"/>
                    <a:pt x="315603" y="1012957"/>
                  </a:cubicBezTo>
                  <a:cubicBezTo>
                    <a:pt x="282810" y="1044839"/>
                    <a:pt x="245463" y="1069434"/>
                    <a:pt x="199462" y="1077177"/>
                  </a:cubicBezTo>
                  <a:cubicBezTo>
                    <a:pt x="132054" y="1089019"/>
                    <a:pt x="77399" y="1064424"/>
                    <a:pt x="38685" y="1009314"/>
                  </a:cubicBezTo>
                  <a:cubicBezTo>
                    <a:pt x="-9593" y="940084"/>
                    <a:pt x="-10049" y="864934"/>
                    <a:pt x="22744" y="789783"/>
                  </a:cubicBezTo>
                  <a:cubicBezTo>
                    <a:pt x="38230" y="754713"/>
                    <a:pt x="61458" y="722831"/>
                    <a:pt x="82409" y="687761"/>
                  </a:cubicBezTo>
                  <a:cubicBezTo>
                    <a:pt x="74666" y="677741"/>
                    <a:pt x="63280" y="664988"/>
                    <a:pt x="54171" y="650414"/>
                  </a:cubicBezTo>
                  <a:cubicBezTo>
                    <a:pt x="1793" y="568431"/>
                    <a:pt x="-9593" y="483716"/>
                    <a:pt x="40052" y="396724"/>
                  </a:cubicBezTo>
                  <a:cubicBezTo>
                    <a:pt x="62369" y="358010"/>
                    <a:pt x="95162" y="331594"/>
                    <a:pt x="141163" y="324306"/>
                  </a:cubicBezTo>
                  <a:cubicBezTo>
                    <a:pt x="165758" y="320207"/>
                    <a:pt x="189441" y="325217"/>
                    <a:pt x="211303" y="335693"/>
                  </a:cubicBezTo>
                  <a:cubicBezTo>
                    <a:pt x="223601" y="341614"/>
                    <a:pt x="234987" y="349812"/>
                    <a:pt x="242730" y="354366"/>
                  </a:cubicBezTo>
                  <a:cubicBezTo>
                    <a:pt x="270057" y="341158"/>
                    <a:pt x="294197" y="324306"/>
                    <a:pt x="321069" y="317019"/>
                  </a:cubicBezTo>
                  <a:cubicBezTo>
                    <a:pt x="377545" y="301078"/>
                    <a:pt x="417626" y="332960"/>
                    <a:pt x="419447" y="391714"/>
                  </a:cubicBezTo>
                  <a:cubicBezTo>
                    <a:pt x="419903" y="409477"/>
                    <a:pt x="417170" y="426784"/>
                    <a:pt x="415348" y="445002"/>
                  </a:cubicBezTo>
                  <a:cubicBezTo>
                    <a:pt x="428556" y="454567"/>
                    <a:pt x="443131" y="463221"/>
                    <a:pt x="456339" y="474607"/>
                  </a:cubicBezTo>
                  <a:cubicBezTo>
                    <a:pt x="486855" y="501024"/>
                    <a:pt x="507806" y="532906"/>
                    <a:pt x="509628" y="574808"/>
                  </a:cubicBezTo>
                  <a:cubicBezTo>
                    <a:pt x="511450" y="614888"/>
                    <a:pt x="494142" y="645404"/>
                    <a:pt x="461805" y="667721"/>
                  </a:cubicBezTo>
                  <a:cubicBezTo>
                    <a:pt x="439487" y="683206"/>
                    <a:pt x="414437" y="691405"/>
                    <a:pt x="386654" y="694137"/>
                  </a:cubicBezTo>
                  <a:cubicBezTo>
                    <a:pt x="367525" y="618532"/>
                    <a:pt x="320158" y="572075"/>
                    <a:pt x="243641" y="553857"/>
                  </a:cubicBezTo>
                  <a:cubicBezTo>
                    <a:pt x="239542" y="571619"/>
                    <a:pt x="235898" y="588927"/>
                    <a:pt x="231799" y="606690"/>
                  </a:cubicBezTo>
                  <a:close/>
                </a:path>
              </a:pathLst>
            </a:custGeom>
            <a:solidFill>
              <a:schemeClr val="accent2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6">
              <a:extLst>
                <a:ext uri="{FF2B5EF4-FFF2-40B4-BE49-F238E27FC236}">
                  <a16:creationId xmlns:a16="http://schemas.microsoft.com/office/drawing/2014/main" id="{376895CC-B0EF-4D11-BD0B-050E2BA2C2AB}"/>
                </a:ext>
              </a:extLst>
            </p:cNvPr>
            <p:cNvSpPr/>
            <p:nvPr/>
          </p:nvSpPr>
          <p:spPr>
            <a:xfrm>
              <a:off x="6144764" y="1105080"/>
              <a:ext cx="695273" cy="759501"/>
            </a:xfrm>
            <a:custGeom>
              <a:avLst/>
              <a:gdLst>
                <a:gd name="connsiteX0" fmla="*/ 575359 w 990226"/>
                <a:gd name="connsiteY0" fmla="*/ 442112 h 1081700"/>
                <a:gd name="connsiteX1" fmla="*/ 571716 w 990226"/>
                <a:gd name="connsiteY1" fmla="*/ 395656 h 1081700"/>
                <a:gd name="connsiteX2" fmla="*/ 677382 w 990226"/>
                <a:gd name="connsiteY2" fmla="*/ 320050 h 1081700"/>
                <a:gd name="connsiteX3" fmla="*/ 747067 w 990226"/>
                <a:gd name="connsiteY3" fmla="*/ 356942 h 1081700"/>
                <a:gd name="connsiteX4" fmla="*/ 765285 w 990226"/>
                <a:gd name="connsiteY4" fmla="*/ 344644 h 1081700"/>
                <a:gd name="connsiteX5" fmla="*/ 920140 w 990226"/>
                <a:gd name="connsiteY5" fmla="*/ 361041 h 1081700"/>
                <a:gd name="connsiteX6" fmla="*/ 981172 w 990226"/>
                <a:gd name="connsiteY6" fmla="*/ 518629 h 1081700"/>
                <a:gd name="connsiteX7" fmla="*/ 915586 w 990226"/>
                <a:gd name="connsiteY7" fmla="*/ 679861 h 1081700"/>
                <a:gd name="connsiteX8" fmla="*/ 906021 w 990226"/>
                <a:gd name="connsiteY8" fmla="*/ 691247 h 1081700"/>
                <a:gd name="connsiteX9" fmla="*/ 951111 w 990226"/>
                <a:gd name="connsiteY9" fmla="*/ 756378 h 1081700"/>
                <a:gd name="connsiteX10" fmla="*/ 973429 w 990226"/>
                <a:gd name="connsiteY10" fmla="*/ 971809 h 1081700"/>
                <a:gd name="connsiteX11" fmla="*/ 834059 w 990226"/>
                <a:gd name="connsiteY11" fmla="*/ 1080663 h 1081700"/>
                <a:gd name="connsiteX12" fmla="*/ 736136 w 990226"/>
                <a:gd name="connsiteY12" fmla="*/ 1058801 h 1081700"/>
                <a:gd name="connsiteX13" fmla="*/ 676471 w 990226"/>
                <a:gd name="connsiteY13" fmla="*/ 1015533 h 1081700"/>
                <a:gd name="connsiteX14" fmla="*/ 653242 w 990226"/>
                <a:gd name="connsiteY14" fmla="*/ 1010523 h 1081700"/>
                <a:gd name="connsiteX15" fmla="*/ 544388 w 990226"/>
                <a:gd name="connsiteY15" fmla="*/ 1024642 h 1081700"/>
                <a:gd name="connsiteX16" fmla="*/ 432346 w 990226"/>
                <a:gd name="connsiteY16" fmla="*/ 910322 h 1081700"/>
                <a:gd name="connsiteX17" fmla="*/ 427791 w 990226"/>
                <a:gd name="connsiteY17" fmla="*/ 832439 h 1081700"/>
                <a:gd name="connsiteX18" fmla="*/ 428702 w 990226"/>
                <a:gd name="connsiteY18" fmla="*/ 816954 h 1081700"/>
                <a:gd name="connsiteX19" fmla="*/ 363572 w 990226"/>
                <a:gd name="connsiteY19" fmla="*/ 824241 h 1081700"/>
                <a:gd name="connsiteX20" fmla="*/ 197785 w 990226"/>
                <a:gd name="connsiteY20" fmla="*/ 670296 h 1081700"/>
                <a:gd name="connsiteX21" fmla="*/ 198241 w 990226"/>
                <a:gd name="connsiteY21" fmla="*/ 617008 h 1081700"/>
                <a:gd name="connsiteX22" fmla="*/ 207350 w 990226"/>
                <a:gd name="connsiteY22" fmla="*/ 565086 h 1081700"/>
                <a:gd name="connsiteX23" fmla="*/ 179111 w 990226"/>
                <a:gd name="connsiteY23" fmla="*/ 554155 h 1081700"/>
                <a:gd name="connsiteX24" fmla="*/ 9226 w 990226"/>
                <a:gd name="connsiteY24" fmla="*/ 336902 h 1081700"/>
                <a:gd name="connsiteX25" fmla="*/ 26989 w 990226"/>
                <a:gd name="connsiteY25" fmla="*/ 119649 h 1081700"/>
                <a:gd name="connsiteX26" fmla="*/ 173191 w 990226"/>
                <a:gd name="connsiteY26" fmla="*/ 1685 h 1081700"/>
                <a:gd name="connsiteX27" fmla="*/ 302996 w 990226"/>
                <a:gd name="connsiteY27" fmla="*/ 143332 h 1081700"/>
                <a:gd name="connsiteX28" fmla="*/ 289788 w 990226"/>
                <a:gd name="connsiteY28" fmla="*/ 188423 h 1081700"/>
                <a:gd name="connsiteX29" fmla="*/ 377691 w 990226"/>
                <a:gd name="connsiteY29" fmla="*/ 163373 h 1081700"/>
                <a:gd name="connsiteX30" fmla="*/ 516150 w 990226"/>
                <a:gd name="connsiteY30" fmla="*/ 190244 h 1081700"/>
                <a:gd name="connsiteX31" fmla="*/ 568072 w 990226"/>
                <a:gd name="connsiteY31" fmla="*/ 279514 h 1081700"/>
                <a:gd name="connsiteX32" fmla="*/ 563517 w 990226"/>
                <a:gd name="connsiteY32" fmla="*/ 291356 h 1081700"/>
                <a:gd name="connsiteX33" fmla="*/ 512051 w 990226"/>
                <a:gd name="connsiteY33" fmla="*/ 410686 h 1081700"/>
                <a:gd name="connsiteX34" fmla="*/ 502942 w 990226"/>
                <a:gd name="connsiteY34" fmla="*/ 426627 h 1081700"/>
                <a:gd name="connsiteX35" fmla="*/ 426425 w 990226"/>
                <a:gd name="connsiteY35" fmla="*/ 564175 h 1081700"/>
                <a:gd name="connsiteX36" fmla="*/ 545755 w 990226"/>
                <a:gd name="connsiteY36" fmla="*/ 739070 h 1081700"/>
                <a:gd name="connsiteX37" fmla="*/ 603598 w 990226"/>
                <a:gd name="connsiteY37" fmla="*/ 754556 h 1081700"/>
                <a:gd name="connsiteX38" fmla="*/ 732492 w 990226"/>
                <a:gd name="connsiteY38" fmla="*/ 908500 h 1081700"/>
                <a:gd name="connsiteX39" fmla="*/ 752532 w 990226"/>
                <a:gd name="connsiteY39" fmla="*/ 857945 h 1081700"/>
                <a:gd name="connsiteX40" fmla="*/ 658252 w 990226"/>
                <a:gd name="connsiteY40" fmla="*/ 714931 h 1081700"/>
                <a:gd name="connsiteX41" fmla="*/ 759364 w 990226"/>
                <a:gd name="connsiteY41" fmla="*/ 609265 h 1081700"/>
                <a:gd name="connsiteX42" fmla="*/ 748433 w 990226"/>
                <a:gd name="connsiteY42" fmla="*/ 558709 h 1081700"/>
                <a:gd name="connsiteX43" fmla="*/ 604509 w 990226"/>
                <a:gd name="connsiteY43" fmla="*/ 696257 h 1081700"/>
                <a:gd name="connsiteX44" fmla="*/ 485179 w 990226"/>
                <a:gd name="connsiteY44" fmla="*/ 609721 h 1081700"/>
                <a:gd name="connsiteX45" fmla="*/ 508862 w 990226"/>
                <a:gd name="connsiteY45" fmla="*/ 507243 h 1081700"/>
                <a:gd name="connsiteX46" fmla="*/ 575359 w 990226"/>
                <a:gd name="connsiteY46" fmla="*/ 442112 h 10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90226" h="1081700">
                  <a:moveTo>
                    <a:pt x="575359" y="442112"/>
                  </a:moveTo>
                  <a:cubicBezTo>
                    <a:pt x="574448" y="428904"/>
                    <a:pt x="571716" y="412508"/>
                    <a:pt x="571716" y="395656"/>
                  </a:cubicBezTo>
                  <a:cubicBezTo>
                    <a:pt x="572627" y="332347"/>
                    <a:pt x="617717" y="299099"/>
                    <a:pt x="677382" y="320050"/>
                  </a:cubicBezTo>
                  <a:cubicBezTo>
                    <a:pt x="701066" y="328248"/>
                    <a:pt x="722472" y="343734"/>
                    <a:pt x="747067" y="356942"/>
                  </a:cubicBezTo>
                  <a:cubicBezTo>
                    <a:pt x="750710" y="354209"/>
                    <a:pt x="757998" y="349199"/>
                    <a:pt x="765285" y="344644"/>
                  </a:cubicBezTo>
                  <a:cubicBezTo>
                    <a:pt x="816752" y="312762"/>
                    <a:pt x="875961" y="318683"/>
                    <a:pt x="920140" y="361041"/>
                  </a:cubicBezTo>
                  <a:cubicBezTo>
                    <a:pt x="965231" y="403854"/>
                    <a:pt x="982538" y="458053"/>
                    <a:pt x="981172" y="518629"/>
                  </a:cubicBezTo>
                  <a:cubicBezTo>
                    <a:pt x="979350" y="580571"/>
                    <a:pt x="954755" y="632949"/>
                    <a:pt x="915586" y="679861"/>
                  </a:cubicBezTo>
                  <a:cubicBezTo>
                    <a:pt x="911942" y="683960"/>
                    <a:pt x="908754" y="688059"/>
                    <a:pt x="906021" y="691247"/>
                  </a:cubicBezTo>
                  <a:cubicBezTo>
                    <a:pt x="921507" y="713565"/>
                    <a:pt x="938359" y="734060"/>
                    <a:pt x="951111" y="756378"/>
                  </a:cubicBezTo>
                  <a:cubicBezTo>
                    <a:pt x="990736" y="824696"/>
                    <a:pt x="1003945" y="896659"/>
                    <a:pt x="973429" y="971809"/>
                  </a:cubicBezTo>
                  <a:cubicBezTo>
                    <a:pt x="948379" y="1033751"/>
                    <a:pt x="902378" y="1072921"/>
                    <a:pt x="834059" y="1080663"/>
                  </a:cubicBezTo>
                  <a:cubicBezTo>
                    <a:pt x="798989" y="1084762"/>
                    <a:pt x="766196" y="1076564"/>
                    <a:pt x="736136" y="1058801"/>
                  </a:cubicBezTo>
                  <a:cubicBezTo>
                    <a:pt x="715185" y="1046504"/>
                    <a:pt x="695600" y="1031018"/>
                    <a:pt x="676471" y="1015533"/>
                  </a:cubicBezTo>
                  <a:cubicBezTo>
                    <a:pt x="668728" y="1009157"/>
                    <a:pt x="663263" y="1006879"/>
                    <a:pt x="653242" y="1010523"/>
                  </a:cubicBezTo>
                  <a:cubicBezTo>
                    <a:pt x="618172" y="1024187"/>
                    <a:pt x="581736" y="1030563"/>
                    <a:pt x="544388" y="1024642"/>
                  </a:cubicBezTo>
                  <a:cubicBezTo>
                    <a:pt x="484723" y="1015077"/>
                    <a:pt x="444188" y="973631"/>
                    <a:pt x="432346" y="910322"/>
                  </a:cubicBezTo>
                  <a:cubicBezTo>
                    <a:pt x="427791" y="884817"/>
                    <a:pt x="429157" y="858400"/>
                    <a:pt x="427791" y="832439"/>
                  </a:cubicBezTo>
                  <a:cubicBezTo>
                    <a:pt x="427336" y="826974"/>
                    <a:pt x="428247" y="821964"/>
                    <a:pt x="428702" y="816954"/>
                  </a:cubicBezTo>
                  <a:cubicBezTo>
                    <a:pt x="406385" y="819686"/>
                    <a:pt x="384978" y="823785"/>
                    <a:pt x="363572" y="824241"/>
                  </a:cubicBezTo>
                  <a:cubicBezTo>
                    <a:pt x="272480" y="825152"/>
                    <a:pt x="204162" y="761388"/>
                    <a:pt x="197785" y="670296"/>
                  </a:cubicBezTo>
                  <a:cubicBezTo>
                    <a:pt x="196419" y="652534"/>
                    <a:pt x="196419" y="634771"/>
                    <a:pt x="198241" y="617008"/>
                  </a:cubicBezTo>
                  <a:cubicBezTo>
                    <a:pt x="199607" y="600156"/>
                    <a:pt x="203706" y="583304"/>
                    <a:pt x="207350" y="565086"/>
                  </a:cubicBezTo>
                  <a:cubicBezTo>
                    <a:pt x="198241" y="561442"/>
                    <a:pt x="188676" y="558254"/>
                    <a:pt x="179111" y="554155"/>
                  </a:cubicBezTo>
                  <a:cubicBezTo>
                    <a:pt x="83010" y="512708"/>
                    <a:pt x="28811" y="437558"/>
                    <a:pt x="9226" y="336902"/>
                  </a:cubicBezTo>
                  <a:cubicBezTo>
                    <a:pt x="-5349" y="263118"/>
                    <a:pt x="-4893" y="189334"/>
                    <a:pt x="26989" y="119649"/>
                  </a:cubicBezTo>
                  <a:cubicBezTo>
                    <a:pt x="55683" y="56340"/>
                    <a:pt x="101684" y="12161"/>
                    <a:pt x="173191" y="1685"/>
                  </a:cubicBezTo>
                  <a:cubicBezTo>
                    <a:pt x="263371" y="-11523"/>
                    <a:pt x="323491" y="54518"/>
                    <a:pt x="302996" y="143332"/>
                  </a:cubicBezTo>
                  <a:cubicBezTo>
                    <a:pt x="299352" y="158818"/>
                    <a:pt x="293887" y="174303"/>
                    <a:pt x="289788" y="188423"/>
                  </a:cubicBezTo>
                  <a:cubicBezTo>
                    <a:pt x="318481" y="180225"/>
                    <a:pt x="347631" y="169749"/>
                    <a:pt x="377691" y="163373"/>
                  </a:cubicBezTo>
                  <a:cubicBezTo>
                    <a:pt x="426880" y="153352"/>
                    <a:pt x="475159" y="156085"/>
                    <a:pt x="516150" y="190244"/>
                  </a:cubicBezTo>
                  <a:cubicBezTo>
                    <a:pt x="544388" y="213473"/>
                    <a:pt x="558963" y="244899"/>
                    <a:pt x="568072" y="279514"/>
                  </a:cubicBezTo>
                  <a:cubicBezTo>
                    <a:pt x="568983" y="283158"/>
                    <a:pt x="566250" y="289079"/>
                    <a:pt x="563517" y="291356"/>
                  </a:cubicBezTo>
                  <a:cubicBezTo>
                    <a:pt x="527992" y="323238"/>
                    <a:pt x="511140" y="362863"/>
                    <a:pt x="512051" y="410686"/>
                  </a:cubicBezTo>
                  <a:cubicBezTo>
                    <a:pt x="512051" y="416151"/>
                    <a:pt x="507496" y="422983"/>
                    <a:pt x="502942" y="426627"/>
                  </a:cubicBezTo>
                  <a:cubicBezTo>
                    <a:pt x="458307" y="461697"/>
                    <a:pt x="428702" y="505876"/>
                    <a:pt x="426425" y="564175"/>
                  </a:cubicBezTo>
                  <a:cubicBezTo>
                    <a:pt x="422781" y="645246"/>
                    <a:pt x="468782" y="711743"/>
                    <a:pt x="545755" y="739070"/>
                  </a:cubicBezTo>
                  <a:cubicBezTo>
                    <a:pt x="563517" y="745447"/>
                    <a:pt x="582647" y="749090"/>
                    <a:pt x="603598" y="754556"/>
                  </a:cubicBezTo>
                  <a:cubicBezTo>
                    <a:pt x="617717" y="826974"/>
                    <a:pt x="661896" y="877529"/>
                    <a:pt x="732492" y="908500"/>
                  </a:cubicBezTo>
                  <a:cubicBezTo>
                    <a:pt x="739324" y="891193"/>
                    <a:pt x="745700" y="874797"/>
                    <a:pt x="752532" y="857945"/>
                  </a:cubicBezTo>
                  <a:cubicBezTo>
                    <a:pt x="692867" y="828340"/>
                    <a:pt x="653698" y="785072"/>
                    <a:pt x="658252" y="714931"/>
                  </a:cubicBezTo>
                  <a:cubicBezTo>
                    <a:pt x="661441" y="666653"/>
                    <a:pt x="690590" y="637959"/>
                    <a:pt x="759364" y="609265"/>
                  </a:cubicBezTo>
                  <a:cubicBezTo>
                    <a:pt x="755720" y="592413"/>
                    <a:pt x="752077" y="575561"/>
                    <a:pt x="748433" y="558709"/>
                  </a:cubicBezTo>
                  <a:cubicBezTo>
                    <a:pt x="686946" y="563264"/>
                    <a:pt x="637301" y="610632"/>
                    <a:pt x="604509" y="696257"/>
                  </a:cubicBezTo>
                  <a:cubicBezTo>
                    <a:pt x="549398" y="695346"/>
                    <a:pt x="498387" y="658455"/>
                    <a:pt x="485179" y="609721"/>
                  </a:cubicBezTo>
                  <a:cubicBezTo>
                    <a:pt x="475159" y="571462"/>
                    <a:pt x="484268" y="536392"/>
                    <a:pt x="508862" y="507243"/>
                  </a:cubicBezTo>
                  <a:cubicBezTo>
                    <a:pt x="527536" y="482193"/>
                    <a:pt x="551676" y="463974"/>
                    <a:pt x="575359" y="442112"/>
                  </a:cubicBezTo>
                  <a:close/>
                </a:path>
              </a:pathLst>
            </a:custGeom>
            <a:solidFill>
              <a:schemeClr val="accent2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7">
              <a:extLst>
                <a:ext uri="{FF2B5EF4-FFF2-40B4-BE49-F238E27FC236}">
                  <a16:creationId xmlns:a16="http://schemas.microsoft.com/office/drawing/2014/main" id="{373FABD2-F509-493F-B1AA-D079CEF09F67}"/>
                </a:ext>
              </a:extLst>
            </p:cNvPr>
            <p:cNvSpPr/>
            <p:nvPr/>
          </p:nvSpPr>
          <p:spPr>
            <a:xfrm>
              <a:off x="6965281" y="438770"/>
              <a:ext cx="427717" cy="867043"/>
            </a:xfrm>
            <a:custGeom>
              <a:avLst/>
              <a:gdLst>
                <a:gd name="connsiteX0" fmla="*/ 247988 w 609165"/>
                <a:gd name="connsiteY0" fmla="*/ 359021 h 1234865"/>
                <a:gd name="connsiteX1" fmla="*/ 383259 w 609165"/>
                <a:gd name="connsiteY1" fmla="*/ 289336 h 1234865"/>
                <a:gd name="connsiteX2" fmla="*/ 342268 w 609165"/>
                <a:gd name="connsiteY2" fmla="*/ 252900 h 1234865"/>
                <a:gd name="connsiteX3" fmla="*/ 227948 w 609165"/>
                <a:gd name="connsiteY3" fmla="*/ 301178 h 1234865"/>
                <a:gd name="connsiteX4" fmla="*/ 136857 w 609165"/>
                <a:gd name="connsiteY4" fmla="*/ 221473 h 1234865"/>
                <a:gd name="connsiteX5" fmla="*/ 84479 w 609165"/>
                <a:gd name="connsiteY5" fmla="*/ 233770 h 1234865"/>
                <a:gd name="connsiteX6" fmla="*/ 173749 w 609165"/>
                <a:gd name="connsiteY6" fmla="*/ 342625 h 1234865"/>
                <a:gd name="connsiteX7" fmla="*/ 193789 w 609165"/>
                <a:gd name="connsiteY7" fmla="*/ 373140 h 1234865"/>
                <a:gd name="connsiteX8" fmla="*/ 276226 w 609165"/>
                <a:gd name="connsiteY8" fmla="*/ 504767 h 1234865"/>
                <a:gd name="connsiteX9" fmla="*/ 378704 w 609165"/>
                <a:gd name="connsiteY9" fmla="*/ 533006 h 1234865"/>
                <a:gd name="connsiteX10" fmla="*/ 364130 w 609165"/>
                <a:gd name="connsiteY10" fmla="*/ 589938 h 1234865"/>
                <a:gd name="connsiteX11" fmla="*/ 425161 w 609165"/>
                <a:gd name="connsiteY11" fmla="*/ 747981 h 1234865"/>
                <a:gd name="connsiteX12" fmla="*/ 431537 w 609165"/>
                <a:gd name="connsiteY12" fmla="*/ 763012 h 1234865"/>
                <a:gd name="connsiteX13" fmla="*/ 442468 w 609165"/>
                <a:gd name="connsiteY13" fmla="*/ 854103 h 1234865"/>
                <a:gd name="connsiteX14" fmla="*/ 439736 w 609165"/>
                <a:gd name="connsiteY14" fmla="*/ 874143 h 1234865"/>
                <a:gd name="connsiteX15" fmla="*/ 292167 w 609165"/>
                <a:gd name="connsiteY15" fmla="*/ 890540 h 1234865"/>
                <a:gd name="connsiteX16" fmla="*/ 286247 w 609165"/>
                <a:gd name="connsiteY16" fmla="*/ 871410 h 1234865"/>
                <a:gd name="connsiteX17" fmla="*/ 216106 w 609165"/>
                <a:gd name="connsiteY17" fmla="*/ 711089 h 1234865"/>
                <a:gd name="connsiteX18" fmla="*/ 204264 w 609165"/>
                <a:gd name="connsiteY18" fmla="*/ 702891 h 1234865"/>
                <a:gd name="connsiteX19" fmla="*/ 173293 w 609165"/>
                <a:gd name="connsiteY19" fmla="*/ 747981 h 1234865"/>
                <a:gd name="connsiteX20" fmla="*/ 230681 w 609165"/>
                <a:gd name="connsiteY20" fmla="*/ 871866 h 1234865"/>
                <a:gd name="connsiteX21" fmla="*/ 153253 w 609165"/>
                <a:gd name="connsiteY21" fmla="*/ 984364 h 1234865"/>
                <a:gd name="connsiteX22" fmla="*/ 173749 w 609165"/>
                <a:gd name="connsiteY22" fmla="*/ 1034464 h 1234865"/>
                <a:gd name="connsiteX23" fmla="*/ 268484 w 609165"/>
                <a:gd name="connsiteY23" fmla="*/ 943828 h 1234865"/>
                <a:gd name="connsiteX24" fmla="*/ 479360 w 609165"/>
                <a:gd name="connsiteY24" fmla="*/ 912857 h 1234865"/>
                <a:gd name="connsiteX25" fmla="*/ 542669 w 609165"/>
                <a:gd name="connsiteY25" fmla="*/ 950204 h 1234865"/>
                <a:gd name="connsiteX26" fmla="*/ 609166 w 609165"/>
                <a:gd name="connsiteY26" fmla="*/ 971155 h 1234865"/>
                <a:gd name="connsiteX27" fmla="*/ 588215 w 609165"/>
                <a:gd name="connsiteY27" fmla="*/ 1055415 h 1234865"/>
                <a:gd name="connsiteX28" fmla="*/ 329060 w 609165"/>
                <a:gd name="connsiteY28" fmla="*/ 1209360 h 1234865"/>
                <a:gd name="connsiteX29" fmla="*/ 209274 w 609165"/>
                <a:gd name="connsiteY29" fmla="*/ 1233043 h 1234865"/>
                <a:gd name="connsiteX30" fmla="*/ 198799 w 609165"/>
                <a:gd name="connsiteY30" fmla="*/ 1234410 h 1234865"/>
                <a:gd name="connsiteX31" fmla="*/ 46221 w 609165"/>
                <a:gd name="connsiteY31" fmla="*/ 1233954 h 1234865"/>
                <a:gd name="connsiteX32" fmla="*/ 42121 w 609165"/>
                <a:gd name="connsiteY32" fmla="*/ 1234410 h 1234865"/>
                <a:gd name="connsiteX33" fmla="*/ 110896 w 609165"/>
                <a:gd name="connsiteY33" fmla="*/ 855925 h 1234865"/>
                <a:gd name="connsiteX34" fmla="*/ 4319 w 609165"/>
                <a:gd name="connsiteY34" fmla="*/ 659167 h 1234865"/>
                <a:gd name="connsiteX35" fmla="*/ 80380 w 609165"/>
                <a:gd name="connsiteY35" fmla="*/ 450568 h 1234865"/>
                <a:gd name="connsiteX36" fmla="*/ 35745 w 609165"/>
                <a:gd name="connsiteY36" fmla="*/ 364942 h 1234865"/>
                <a:gd name="connsiteX37" fmla="*/ 63073 w 609165"/>
                <a:gd name="connsiteY37" fmla="*/ 78004 h 1234865"/>
                <a:gd name="connsiteX38" fmla="*/ 211096 w 609165"/>
                <a:gd name="connsiteY38" fmla="*/ 121 h 1234865"/>
                <a:gd name="connsiteX39" fmla="*/ 317218 w 609165"/>
                <a:gd name="connsiteY39" fmla="*/ 44300 h 1234865"/>
                <a:gd name="connsiteX40" fmla="*/ 412408 w 609165"/>
                <a:gd name="connsiteY40" fmla="*/ 150877 h 1234865"/>
                <a:gd name="connsiteX41" fmla="*/ 428805 w 609165"/>
                <a:gd name="connsiteY41" fmla="*/ 157709 h 1234865"/>
                <a:gd name="connsiteX42" fmla="*/ 562709 w 609165"/>
                <a:gd name="connsiteY42" fmla="*/ 190502 h 1234865"/>
                <a:gd name="connsiteX43" fmla="*/ 592314 w 609165"/>
                <a:gd name="connsiteY43" fmla="*/ 333060 h 1234865"/>
                <a:gd name="connsiteX44" fmla="*/ 458409 w 609165"/>
                <a:gd name="connsiteY44" fmla="*/ 460588 h 1234865"/>
                <a:gd name="connsiteX45" fmla="*/ 336802 w 609165"/>
                <a:gd name="connsiteY45" fmla="*/ 472885 h 1234865"/>
                <a:gd name="connsiteX46" fmla="*/ 247988 w 609165"/>
                <a:gd name="connsiteY46" fmla="*/ 359021 h 123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9165" h="1234865">
                  <a:moveTo>
                    <a:pt x="247988" y="359021"/>
                  </a:moveTo>
                  <a:cubicBezTo>
                    <a:pt x="301732" y="354466"/>
                    <a:pt x="345912" y="330327"/>
                    <a:pt x="383259" y="289336"/>
                  </a:cubicBezTo>
                  <a:cubicBezTo>
                    <a:pt x="369595" y="277039"/>
                    <a:pt x="356387" y="265197"/>
                    <a:pt x="342268" y="252900"/>
                  </a:cubicBezTo>
                  <a:cubicBezTo>
                    <a:pt x="310841" y="285692"/>
                    <a:pt x="273494" y="305277"/>
                    <a:pt x="227948" y="301178"/>
                  </a:cubicBezTo>
                  <a:cubicBezTo>
                    <a:pt x="179670" y="297079"/>
                    <a:pt x="150065" y="268841"/>
                    <a:pt x="136857" y="221473"/>
                  </a:cubicBezTo>
                  <a:cubicBezTo>
                    <a:pt x="119549" y="225572"/>
                    <a:pt x="102242" y="229671"/>
                    <a:pt x="84479" y="233770"/>
                  </a:cubicBezTo>
                  <a:cubicBezTo>
                    <a:pt x="97687" y="284782"/>
                    <a:pt x="126837" y="322129"/>
                    <a:pt x="173749" y="342625"/>
                  </a:cubicBezTo>
                  <a:cubicBezTo>
                    <a:pt x="189234" y="349456"/>
                    <a:pt x="192422" y="359021"/>
                    <a:pt x="193789" y="373140"/>
                  </a:cubicBezTo>
                  <a:cubicBezTo>
                    <a:pt x="200621" y="429617"/>
                    <a:pt x="227037" y="474707"/>
                    <a:pt x="276226" y="504767"/>
                  </a:cubicBezTo>
                  <a:cubicBezTo>
                    <a:pt x="307653" y="523897"/>
                    <a:pt x="342723" y="531639"/>
                    <a:pt x="378704" y="533006"/>
                  </a:cubicBezTo>
                  <a:cubicBezTo>
                    <a:pt x="373694" y="552135"/>
                    <a:pt x="366862" y="570809"/>
                    <a:pt x="364130" y="589938"/>
                  </a:cubicBezTo>
                  <a:cubicBezTo>
                    <a:pt x="355021" y="653702"/>
                    <a:pt x="371873" y="707901"/>
                    <a:pt x="425161" y="747981"/>
                  </a:cubicBezTo>
                  <a:cubicBezTo>
                    <a:pt x="429260" y="750714"/>
                    <a:pt x="432448" y="758457"/>
                    <a:pt x="431537" y="763012"/>
                  </a:cubicBezTo>
                  <a:cubicBezTo>
                    <a:pt x="426072" y="794438"/>
                    <a:pt x="428805" y="824954"/>
                    <a:pt x="442468" y="854103"/>
                  </a:cubicBezTo>
                  <a:cubicBezTo>
                    <a:pt x="446112" y="862301"/>
                    <a:pt x="444746" y="867767"/>
                    <a:pt x="439736" y="874143"/>
                  </a:cubicBezTo>
                  <a:cubicBezTo>
                    <a:pt x="402388" y="920600"/>
                    <a:pt x="339080" y="928343"/>
                    <a:pt x="292167" y="890540"/>
                  </a:cubicBezTo>
                  <a:cubicBezTo>
                    <a:pt x="288068" y="886896"/>
                    <a:pt x="286247" y="877787"/>
                    <a:pt x="286247" y="871410"/>
                  </a:cubicBezTo>
                  <a:cubicBezTo>
                    <a:pt x="288524" y="806735"/>
                    <a:pt x="265751" y="752992"/>
                    <a:pt x="216106" y="711089"/>
                  </a:cubicBezTo>
                  <a:cubicBezTo>
                    <a:pt x="212918" y="708357"/>
                    <a:pt x="208819" y="706079"/>
                    <a:pt x="204264" y="702891"/>
                  </a:cubicBezTo>
                  <a:cubicBezTo>
                    <a:pt x="193789" y="717921"/>
                    <a:pt x="183769" y="732496"/>
                    <a:pt x="173293" y="747981"/>
                  </a:cubicBezTo>
                  <a:cubicBezTo>
                    <a:pt x="215195" y="778953"/>
                    <a:pt x="236146" y="820399"/>
                    <a:pt x="230681" y="871866"/>
                  </a:cubicBezTo>
                  <a:cubicBezTo>
                    <a:pt x="225671" y="922422"/>
                    <a:pt x="200165" y="960680"/>
                    <a:pt x="153253" y="984364"/>
                  </a:cubicBezTo>
                  <a:cubicBezTo>
                    <a:pt x="160085" y="1001216"/>
                    <a:pt x="166917" y="1017612"/>
                    <a:pt x="173749" y="1034464"/>
                  </a:cubicBezTo>
                  <a:cubicBezTo>
                    <a:pt x="217928" y="1016246"/>
                    <a:pt x="247533" y="984364"/>
                    <a:pt x="268484" y="943828"/>
                  </a:cubicBezTo>
                  <a:cubicBezTo>
                    <a:pt x="348644" y="989829"/>
                    <a:pt x="424706" y="972977"/>
                    <a:pt x="479360" y="912857"/>
                  </a:cubicBezTo>
                  <a:cubicBezTo>
                    <a:pt x="500311" y="925610"/>
                    <a:pt x="520352" y="940640"/>
                    <a:pt x="542669" y="950204"/>
                  </a:cubicBezTo>
                  <a:cubicBezTo>
                    <a:pt x="564531" y="959769"/>
                    <a:pt x="588215" y="964779"/>
                    <a:pt x="609166" y="971155"/>
                  </a:cubicBezTo>
                  <a:cubicBezTo>
                    <a:pt x="602334" y="998027"/>
                    <a:pt x="595502" y="1026266"/>
                    <a:pt x="588215" y="1055415"/>
                  </a:cubicBezTo>
                  <a:cubicBezTo>
                    <a:pt x="461142" y="1033553"/>
                    <a:pt x="371417" y="1080921"/>
                    <a:pt x="329060" y="1209360"/>
                  </a:cubicBezTo>
                  <a:cubicBezTo>
                    <a:pt x="286247" y="1201617"/>
                    <a:pt x="246166" y="1209360"/>
                    <a:pt x="209274" y="1233043"/>
                  </a:cubicBezTo>
                  <a:cubicBezTo>
                    <a:pt x="206542" y="1234865"/>
                    <a:pt x="201532" y="1235321"/>
                    <a:pt x="198799" y="1234410"/>
                  </a:cubicBezTo>
                  <a:cubicBezTo>
                    <a:pt x="147788" y="1212548"/>
                    <a:pt x="97232" y="1215281"/>
                    <a:pt x="46221" y="1233954"/>
                  </a:cubicBezTo>
                  <a:cubicBezTo>
                    <a:pt x="44854" y="1234410"/>
                    <a:pt x="43488" y="1233954"/>
                    <a:pt x="42121" y="1234410"/>
                  </a:cubicBezTo>
                  <a:cubicBezTo>
                    <a:pt x="-28474" y="1130110"/>
                    <a:pt x="-13444" y="963868"/>
                    <a:pt x="110896" y="855925"/>
                  </a:cubicBezTo>
                  <a:cubicBezTo>
                    <a:pt x="51686" y="803092"/>
                    <a:pt x="10239" y="740239"/>
                    <a:pt x="4319" y="659167"/>
                  </a:cubicBezTo>
                  <a:cubicBezTo>
                    <a:pt x="-2058" y="577185"/>
                    <a:pt x="28913" y="508866"/>
                    <a:pt x="80380" y="450568"/>
                  </a:cubicBezTo>
                  <a:cubicBezTo>
                    <a:pt x="64894" y="421419"/>
                    <a:pt x="47587" y="394091"/>
                    <a:pt x="35745" y="364942"/>
                  </a:cubicBezTo>
                  <a:cubicBezTo>
                    <a:pt x="-3880" y="265197"/>
                    <a:pt x="-236" y="167729"/>
                    <a:pt x="63073" y="78004"/>
                  </a:cubicBezTo>
                  <a:cubicBezTo>
                    <a:pt x="98598" y="27904"/>
                    <a:pt x="146877" y="-2156"/>
                    <a:pt x="211096" y="121"/>
                  </a:cubicBezTo>
                  <a:cubicBezTo>
                    <a:pt x="251632" y="1487"/>
                    <a:pt x="285791" y="20161"/>
                    <a:pt x="317218" y="44300"/>
                  </a:cubicBezTo>
                  <a:cubicBezTo>
                    <a:pt x="355476" y="73905"/>
                    <a:pt x="385081" y="111252"/>
                    <a:pt x="412408" y="150877"/>
                  </a:cubicBezTo>
                  <a:cubicBezTo>
                    <a:pt x="416507" y="156798"/>
                    <a:pt x="419696" y="160897"/>
                    <a:pt x="428805" y="157709"/>
                  </a:cubicBezTo>
                  <a:cubicBezTo>
                    <a:pt x="479816" y="141313"/>
                    <a:pt x="525817" y="150877"/>
                    <a:pt x="562709" y="190502"/>
                  </a:cubicBezTo>
                  <a:cubicBezTo>
                    <a:pt x="600512" y="231493"/>
                    <a:pt x="611443" y="280682"/>
                    <a:pt x="592314" y="333060"/>
                  </a:cubicBezTo>
                  <a:cubicBezTo>
                    <a:pt x="569086" y="397279"/>
                    <a:pt x="518985" y="435538"/>
                    <a:pt x="458409" y="460588"/>
                  </a:cubicBezTo>
                  <a:cubicBezTo>
                    <a:pt x="419696" y="476529"/>
                    <a:pt x="379160" y="483361"/>
                    <a:pt x="336802" y="472885"/>
                  </a:cubicBezTo>
                  <a:cubicBezTo>
                    <a:pt x="285336" y="460588"/>
                    <a:pt x="244800" y="408210"/>
                    <a:pt x="247988" y="359021"/>
                  </a:cubicBezTo>
                  <a:close/>
                </a:path>
              </a:pathLst>
            </a:custGeom>
            <a:solidFill>
              <a:schemeClr val="accent2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8">
              <a:extLst>
                <a:ext uri="{FF2B5EF4-FFF2-40B4-BE49-F238E27FC236}">
                  <a16:creationId xmlns:a16="http://schemas.microsoft.com/office/drawing/2014/main" id="{932D6CF6-F330-4DFA-80F9-012A12E77293}"/>
                </a:ext>
              </a:extLst>
            </p:cNvPr>
            <p:cNvSpPr/>
            <p:nvPr/>
          </p:nvSpPr>
          <p:spPr>
            <a:xfrm>
              <a:off x="6384371" y="439042"/>
              <a:ext cx="428288" cy="865625"/>
            </a:xfrm>
            <a:custGeom>
              <a:avLst/>
              <a:gdLst>
                <a:gd name="connsiteX0" fmla="*/ 525598 w 609979"/>
                <a:gd name="connsiteY0" fmla="*/ 233383 h 1232845"/>
                <a:gd name="connsiteX1" fmla="*/ 474131 w 609979"/>
                <a:gd name="connsiteY1" fmla="*/ 221541 h 1232845"/>
                <a:gd name="connsiteX2" fmla="*/ 266898 w 609979"/>
                <a:gd name="connsiteY2" fmla="*/ 253423 h 1232845"/>
                <a:gd name="connsiteX3" fmla="*/ 227273 w 609979"/>
                <a:gd name="connsiteY3" fmla="*/ 288038 h 1232845"/>
                <a:gd name="connsiteX4" fmla="*/ 362089 w 609979"/>
                <a:gd name="connsiteY4" fmla="*/ 359545 h 1232845"/>
                <a:gd name="connsiteX5" fmla="*/ 229550 w 609979"/>
                <a:gd name="connsiteY5" fmla="*/ 477964 h 1232845"/>
                <a:gd name="connsiteX6" fmla="*/ 36892 w 609979"/>
                <a:gd name="connsiteY6" fmla="*/ 369565 h 1232845"/>
                <a:gd name="connsiteX7" fmla="*/ 88814 w 609979"/>
                <a:gd name="connsiteY7" fmla="*/ 160966 h 1232845"/>
                <a:gd name="connsiteX8" fmla="*/ 179450 w 609979"/>
                <a:gd name="connsiteY8" fmla="*/ 156867 h 1232845"/>
                <a:gd name="connsiteX9" fmla="*/ 198579 w 609979"/>
                <a:gd name="connsiteY9" fmla="*/ 150490 h 1232845"/>
                <a:gd name="connsiteX10" fmla="*/ 317909 w 609979"/>
                <a:gd name="connsiteY10" fmla="*/ 30705 h 1232845"/>
                <a:gd name="connsiteX11" fmla="*/ 453180 w 609979"/>
                <a:gd name="connsiteY11" fmla="*/ 5199 h 1232845"/>
                <a:gd name="connsiteX12" fmla="*/ 553381 w 609979"/>
                <a:gd name="connsiteY12" fmla="*/ 83083 h 1232845"/>
                <a:gd name="connsiteX13" fmla="*/ 571599 w 609979"/>
                <a:gd name="connsiteY13" fmla="*/ 368199 h 1232845"/>
                <a:gd name="connsiteX14" fmla="*/ 530152 w 609979"/>
                <a:gd name="connsiteY14" fmla="*/ 448359 h 1232845"/>
                <a:gd name="connsiteX15" fmla="*/ 499637 w 609979"/>
                <a:gd name="connsiteY15" fmla="*/ 854627 h 1232845"/>
                <a:gd name="connsiteX16" fmla="*/ 609402 w 609979"/>
                <a:gd name="connsiteY16" fmla="*/ 1072335 h 1232845"/>
                <a:gd name="connsiteX17" fmla="*/ 570688 w 609979"/>
                <a:gd name="connsiteY17" fmla="*/ 1229924 h 1232845"/>
                <a:gd name="connsiteX18" fmla="*/ 481874 w 609979"/>
                <a:gd name="connsiteY18" fmla="*/ 1218993 h 1232845"/>
                <a:gd name="connsiteX19" fmla="*/ 415832 w 609979"/>
                <a:gd name="connsiteY19" fmla="*/ 1231290 h 1232845"/>
                <a:gd name="connsiteX20" fmla="*/ 401258 w 609979"/>
                <a:gd name="connsiteY20" fmla="*/ 1231745 h 1232845"/>
                <a:gd name="connsiteX21" fmla="*/ 280106 w 609979"/>
                <a:gd name="connsiteY21" fmla="*/ 1207606 h 1232845"/>
                <a:gd name="connsiteX22" fmla="*/ 182638 w 609979"/>
                <a:gd name="connsiteY22" fmla="*/ 1075979 h 1232845"/>
                <a:gd name="connsiteX23" fmla="*/ 21862 w 609979"/>
                <a:gd name="connsiteY23" fmla="*/ 1055484 h 1232845"/>
                <a:gd name="connsiteX24" fmla="*/ 0 w 609979"/>
                <a:gd name="connsiteY24" fmla="*/ 968491 h 1232845"/>
                <a:gd name="connsiteX25" fmla="*/ 127528 w 609979"/>
                <a:gd name="connsiteY25" fmla="*/ 909737 h 1232845"/>
                <a:gd name="connsiteX26" fmla="*/ 340682 w 609979"/>
                <a:gd name="connsiteY26" fmla="*/ 942530 h 1232845"/>
                <a:gd name="connsiteX27" fmla="*/ 435417 w 609979"/>
                <a:gd name="connsiteY27" fmla="*/ 1033166 h 1232845"/>
                <a:gd name="connsiteX28" fmla="*/ 455913 w 609979"/>
                <a:gd name="connsiteY28" fmla="*/ 983066 h 1232845"/>
                <a:gd name="connsiteX29" fmla="*/ 378485 w 609979"/>
                <a:gd name="connsiteY29" fmla="*/ 869657 h 1232845"/>
                <a:gd name="connsiteX30" fmla="*/ 435873 w 609979"/>
                <a:gd name="connsiteY30" fmla="*/ 746684 h 1232845"/>
                <a:gd name="connsiteX31" fmla="*/ 404901 w 609979"/>
                <a:gd name="connsiteY31" fmla="*/ 701593 h 1232845"/>
                <a:gd name="connsiteX32" fmla="*/ 328385 w 609979"/>
                <a:gd name="connsiteY32" fmla="*/ 813180 h 1232845"/>
                <a:gd name="connsiteX33" fmla="*/ 323375 w 609979"/>
                <a:gd name="connsiteY33" fmla="*/ 876033 h 1232845"/>
                <a:gd name="connsiteX34" fmla="*/ 317454 w 609979"/>
                <a:gd name="connsiteY34" fmla="*/ 889242 h 1232845"/>
                <a:gd name="connsiteX35" fmla="*/ 168519 w 609979"/>
                <a:gd name="connsiteY35" fmla="*/ 870568 h 1232845"/>
                <a:gd name="connsiteX36" fmla="*/ 166697 w 609979"/>
                <a:gd name="connsiteY36" fmla="*/ 855082 h 1232845"/>
                <a:gd name="connsiteX37" fmla="*/ 177173 w 609979"/>
                <a:gd name="connsiteY37" fmla="*/ 761258 h 1232845"/>
                <a:gd name="connsiteX38" fmla="*/ 181272 w 609979"/>
                <a:gd name="connsiteY38" fmla="*/ 748961 h 1232845"/>
                <a:gd name="connsiteX39" fmla="*/ 233194 w 609979"/>
                <a:gd name="connsiteY39" fmla="*/ 543550 h 1232845"/>
                <a:gd name="connsiteX40" fmla="*/ 229550 w 609979"/>
                <a:gd name="connsiteY40" fmla="*/ 533074 h 1232845"/>
                <a:gd name="connsiteX41" fmla="*/ 276007 w 609979"/>
                <a:gd name="connsiteY41" fmla="*/ 525787 h 1232845"/>
                <a:gd name="connsiteX42" fmla="*/ 416743 w 609979"/>
                <a:gd name="connsiteY42" fmla="*/ 365921 h 1232845"/>
                <a:gd name="connsiteX43" fmla="*/ 432684 w 609979"/>
                <a:gd name="connsiteY43" fmla="*/ 343604 h 1232845"/>
                <a:gd name="connsiteX44" fmla="*/ 525598 w 609979"/>
                <a:gd name="connsiteY44" fmla="*/ 233383 h 123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9979" h="1232845">
                  <a:moveTo>
                    <a:pt x="525598" y="233383"/>
                  </a:moveTo>
                  <a:cubicBezTo>
                    <a:pt x="507379" y="229284"/>
                    <a:pt x="490527" y="225185"/>
                    <a:pt x="474131" y="221541"/>
                  </a:cubicBezTo>
                  <a:cubicBezTo>
                    <a:pt x="448625" y="316732"/>
                    <a:pt x="335672" y="326752"/>
                    <a:pt x="266898" y="253423"/>
                  </a:cubicBezTo>
                  <a:cubicBezTo>
                    <a:pt x="253690" y="264810"/>
                    <a:pt x="240481" y="276652"/>
                    <a:pt x="227273" y="288038"/>
                  </a:cubicBezTo>
                  <a:cubicBezTo>
                    <a:pt x="250957" y="322653"/>
                    <a:pt x="292859" y="344515"/>
                    <a:pt x="362089" y="359545"/>
                  </a:cubicBezTo>
                  <a:cubicBezTo>
                    <a:pt x="359356" y="431052"/>
                    <a:pt x="302879" y="482974"/>
                    <a:pt x="229550" y="477964"/>
                  </a:cubicBezTo>
                  <a:cubicBezTo>
                    <a:pt x="148935" y="472498"/>
                    <a:pt x="82893" y="436973"/>
                    <a:pt x="36892" y="369565"/>
                  </a:cubicBezTo>
                  <a:cubicBezTo>
                    <a:pt x="-14575" y="294870"/>
                    <a:pt x="10931" y="196491"/>
                    <a:pt x="88814" y="160966"/>
                  </a:cubicBezTo>
                  <a:cubicBezTo>
                    <a:pt x="118419" y="147302"/>
                    <a:pt x="148935" y="146391"/>
                    <a:pt x="179450" y="156867"/>
                  </a:cubicBezTo>
                  <a:cubicBezTo>
                    <a:pt x="188559" y="160055"/>
                    <a:pt x="193114" y="158233"/>
                    <a:pt x="198579" y="150490"/>
                  </a:cubicBezTo>
                  <a:cubicBezTo>
                    <a:pt x="231372" y="103578"/>
                    <a:pt x="268264" y="60765"/>
                    <a:pt x="317909" y="30705"/>
                  </a:cubicBezTo>
                  <a:cubicBezTo>
                    <a:pt x="359811" y="5199"/>
                    <a:pt x="403991" y="-8009"/>
                    <a:pt x="453180" y="5199"/>
                  </a:cubicBezTo>
                  <a:cubicBezTo>
                    <a:pt x="497359" y="17041"/>
                    <a:pt x="530152" y="44824"/>
                    <a:pt x="553381" y="83083"/>
                  </a:cubicBezTo>
                  <a:cubicBezTo>
                    <a:pt x="608946" y="174629"/>
                    <a:pt x="609857" y="270731"/>
                    <a:pt x="571599" y="368199"/>
                  </a:cubicBezTo>
                  <a:cubicBezTo>
                    <a:pt x="560668" y="395982"/>
                    <a:pt x="544271" y="421487"/>
                    <a:pt x="530152" y="448359"/>
                  </a:cubicBezTo>
                  <a:cubicBezTo>
                    <a:pt x="649937" y="581808"/>
                    <a:pt x="622155" y="749416"/>
                    <a:pt x="499637" y="854627"/>
                  </a:cubicBezTo>
                  <a:cubicBezTo>
                    <a:pt x="564767" y="912925"/>
                    <a:pt x="603936" y="984432"/>
                    <a:pt x="609402" y="1072335"/>
                  </a:cubicBezTo>
                  <a:cubicBezTo>
                    <a:pt x="613045" y="1130179"/>
                    <a:pt x="599382" y="1183467"/>
                    <a:pt x="570688" y="1229924"/>
                  </a:cubicBezTo>
                  <a:cubicBezTo>
                    <a:pt x="539717" y="1225825"/>
                    <a:pt x="510568" y="1218993"/>
                    <a:pt x="481874" y="1218993"/>
                  </a:cubicBezTo>
                  <a:cubicBezTo>
                    <a:pt x="460012" y="1218993"/>
                    <a:pt x="437694" y="1227191"/>
                    <a:pt x="415832" y="1231290"/>
                  </a:cubicBezTo>
                  <a:cubicBezTo>
                    <a:pt x="410822" y="1232201"/>
                    <a:pt x="404901" y="1234023"/>
                    <a:pt x="401258" y="1231745"/>
                  </a:cubicBezTo>
                  <a:cubicBezTo>
                    <a:pt x="357989" y="1205784"/>
                    <a:pt x="327474" y="1202596"/>
                    <a:pt x="280106" y="1207606"/>
                  </a:cubicBezTo>
                  <a:cubicBezTo>
                    <a:pt x="263710" y="1152040"/>
                    <a:pt x="234561" y="1105128"/>
                    <a:pt x="182638" y="1075979"/>
                  </a:cubicBezTo>
                  <a:cubicBezTo>
                    <a:pt x="131172" y="1046830"/>
                    <a:pt x="76061" y="1044097"/>
                    <a:pt x="21862" y="1055484"/>
                  </a:cubicBezTo>
                  <a:cubicBezTo>
                    <a:pt x="14575" y="1025879"/>
                    <a:pt x="7287" y="997640"/>
                    <a:pt x="0" y="968491"/>
                  </a:cubicBezTo>
                  <a:cubicBezTo>
                    <a:pt x="46912" y="963026"/>
                    <a:pt x="91091" y="944807"/>
                    <a:pt x="127528" y="909737"/>
                  </a:cubicBezTo>
                  <a:cubicBezTo>
                    <a:pt x="185827" y="973046"/>
                    <a:pt x="261888" y="987620"/>
                    <a:pt x="340682" y="942530"/>
                  </a:cubicBezTo>
                  <a:cubicBezTo>
                    <a:pt x="361633" y="982610"/>
                    <a:pt x="391238" y="1014492"/>
                    <a:pt x="435417" y="1033166"/>
                  </a:cubicBezTo>
                  <a:cubicBezTo>
                    <a:pt x="442249" y="1016314"/>
                    <a:pt x="449081" y="1000373"/>
                    <a:pt x="455913" y="983066"/>
                  </a:cubicBezTo>
                  <a:cubicBezTo>
                    <a:pt x="409001" y="959382"/>
                    <a:pt x="383495" y="921124"/>
                    <a:pt x="378485" y="869657"/>
                  </a:cubicBezTo>
                  <a:cubicBezTo>
                    <a:pt x="373475" y="818646"/>
                    <a:pt x="393971" y="777655"/>
                    <a:pt x="435873" y="746684"/>
                  </a:cubicBezTo>
                  <a:cubicBezTo>
                    <a:pt x="425397" y="731198"/>
                    <a:pt x="415377" y="717079"/>
                    <a:pt x="404901" y="701593"/>
                  </a:cubicBezTo>
                  <a:cubicBezTo>
                    <a:pt x="364366" y="729832"/>
                    <a:pt x="338860" y="766724"/>
                    <a:pt x="328385" y="813180"/>
                  </a:cubicBezTo>
                  <a:cubicBezTo>
                    <a:pt x="323830" y="833676"/>
                    <a:pt x="325196" y="855082"/>
                    <a:pt x="323375" y="876033"/>
                  </a:cubicBezTo>
                  <a:cubicBezTo>
                    <a:pt x="322919" y="880588"/>
                    <a:pt x="321097" y="886509"/>
                    <a:pt x="317454" y="889242"/>
                  </a:cubicBezTo>
                  <a:cubicBezTo>
                    <a:pt x="270542" y="927500"/>
                    <a:pt x="203589" y="918846"/>
                    <a:pt x="168519" y="870568"/>
                  </a:cubicBezTo>
                  <a:cubicBezTo>
                    <a:pt x="165786" y="866924"/>
                    <a:pt x="164876" y="859182"/>
                    <a:pt x="166697" y="855082"/>
                  </a:cubicBezTo>
                  <a:cubicBezTo>
                    <a:pt x="179450" y="824567"/>
                    <a:pt x="183549" y="793596"/>
                    <a:pt x="177173" y="761258"/>
                  </a:cubicBezTo>
                  <a:cubicBezTo>
                    <a:pt x="176262" y="757615"/>
                    <a:pt x="178084" y="750783"/>
                    <a:pt x="181272" y="748961"/>
                  </a:cubicBezTo>
                  <a:cubicBezTo>
                    <a:pt x="245036" y="707970"/>
                    <a:pt x="264165" y="621433"/>
                    <a:pt x="233194" y="543550"/>
                  </a:cubicBezTo>
                  <a:cubicBezTo>
                    <a:pt x="231828" y="540362"/>
                    <a:pt x="230917" y="537173"/>
                    <a:pt x="229550" y="533074"/>
                  </a:cubicBezTo>
                  <a:cubicBezTo>
                    <a:pt x="245491" y="530341"/>
                    <a:pt x="260977" y="528975"/>
                    <a:pt x="276007" y="525787"/>
                  </a:cubicBezTo>
                  <a:cubicBezTo>
                    <a:pt x="356168" y="508479"/>
                    <a:pt x="410367" y="447448"/>
                    <a:pt x="416743" y="365921"/>
                  </a:cubicBezTo>
                  <a:cubicBezTo>
                    <a:pt x="417654" y="354535"/>
                    <a:pt x="421298" y="348159"/>
                    <a:pt x="432684" y="343604"/>
                  </a:cubicBezTo>
                  <a:cubicBezTo>
                    <a:pt x="480963" y="323108"/>
                    <a:pt x="511478" y="286216"/>
                    <a:pt x="525598" y="233383"/>
                  </a:cubicBezTo>
                  <a:close/>
                </a:path>
              </a:pathLst>
            </a:custGeom>
            <a:solidFill>
              <a:schemeClr val="accent2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9">
              <a:extLst>
                <a:ext uri="{FF2B5EF4-FFF2-40B4-BE49-F238E27FC236}">
                  <a16:creationId xmlns:a16="http://schemas.microsoft.com/office/drawing/2014/main" id="{DF66D36B-8654-4BBD-92A3-85898344DB51}"/>
                </a:ext>
              </a:extLst>
            </p:cNvPr>
            <p:cNvSpPr/>
            <p:nvPr/>
          </p:nvSpPr>
          <p:spPr>
            <a:xfrm>
              <a:off x="6167824" y="682537"/>
              <a:ext cx="353427" cy="407096"/>
            </a:xfrm>
            <a:custGeom>
              <a:avLst/>
              <a:gdLst>
                <a:gd name="connsiteX0" fmla="*/ 403147 w 503360"/>
                <a:gd name="connsiteY0" fmla="*/ 374386 h 579796"/>
                <a:gd name="connsiteX1" fmla="*/ 424553 w 503360"/>
                <a:gd name="connsiteY1" fmla="*/ 408545 h 579796"/>
                <a:gd name="connsiteX2" fmla="*/ 405424 w 503360"/>
                <a:gd name="connsiteY2" fmla="*/ 517399 h 579796"/>
                <a:gd name="connsiteX3" fmla="*/ 230984 w 503360"/>
                <a:gd name="connsiteY3" fmla="*/ 561123 h 579796"/>
                <a:gd name="connsiteX4" fmla="*/ 40603 w 503360"/>
                <a:gd name="connsiteY4" fmla="*/ 579797 h 579796"/>
                <a:gd name="connsiteX5" fmla="*/ 7810 w 503360"/>
                <a:gd name="connsiteY5" fmla="*/ 424031 h 579796"/>
                <a:gd name="connsiteX6" fmla="*/ 196825 w 503360"/>
                <a:gd name="connsiteY6" fmla="*/ 275096 h 579796"/>
                <a:gd name="connsiteX7" fmla="*/ 188171 w 503360"/>
                <a:gd name="connsiteY7" fmla="*/ 263254 h 579796"/>
                <a:gd name="connsiteX8" fmla="*/ 148091 w 503360"/>
                <a:gd name="connsiteY8" fmla="*/ 108854 h 579796"/>
                <a:gd name="connsiteX9" fmla="*/ 271520 w 503360"/>
                <a:gd name="connsiteY9" fmla="*/ 0 h 579796"/>
                <a:gd name="connsiteX10" fmla="*/ 279718 w 503360"/>
                <a:gd name="connsiteY10" fmla="*/ 18218 h 579796"/>
                <a:gd name="connsiteX11" fmla="*/ 436851 w 503360"/>
                <a:gd name="connsiteY11" fmla="*/ 165786 h 579796"/>
                <a:gd name="connsiteX12" fmla="*/ 501070 w 503360"/>
                <a:gd name="connsiteY12" fmla="*/ 245036 h 579796"/>
                <a:gd name="connsiteX13" fmla="*/ 441405 w 503360"/>
                <a:gd name="connsiteY13" fmla="*/ 365277 h 579796"/>
                <a:gd name="connsiteX14" fmla="*/ 403147 w 503360"/>
                <a:gd name="connsiteY14" fmla="*/ 374386 h 57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3360" h="579796">
                  <a:moveTo>
                    <a:pt x="403147" y="374386"/>
                  </a:moveTo>
                  <a:cubicBezTo>
                    <a:pt x="409979" y="385317"/>
                    <a:pt x="418177" y="396703"/>
                    <a:pt x="424553" y="408545"/>
                  </a:cubicBezTo>
                  <a:cubicBezTo>
                    <a:pt x="444593" y="448170"/>
                    <a:pt x="438217" y="487795"/>
                    <a:pt x="405424" y="517399"/>
                  </a:cubicBezTo>
                  <a:cubicBezTo>
                    <a:pt x="355324" y="562490"/>
                    <a:pt x="297481" y="576609"/>
                    <a:pt x="230984" y="561123"/>
                  </a:cubicBezTo>
                  <a:cubicBezTo>
                    <a:pt x="147180" y="541083"/>
                    <a:pt x="119397" y="544727"/>
                    <a:pt x="40603" y="579797"/>
                  </a:cubicBezTo>
                  <a:cubicBezTo>
                    <a:pt x="3255" y="533340"/>
                    <a:pt x="-9953" y="480963"/>
                    <a:pt x="7810" y="424031"/>
                  </a:cubicBezTo>
                  <a:cubicBezTo>
                    <a:pt x="36048" y="332484"/>
                    <a:pt x="99812" y="283294"/>
                    <a:pt x="196825" y="275096"/>
                  </a:cubicBezTo>
                  <a:cubicBezTo>
                    <a:pt x="193636" y="270997"/>
                    <a:pt x="190904" y="266898"/>
                    <a:pt x="188171" y="263254"/>
                  </a:cubicBezTo>
                  <a:cubicBezTo>
                    <a:pt x="154467" y="217253"/>
                    <a:pt x="139893" y="165786"/>
                    <a:pt x="148091" y="108854"/>
                  </a:cubicBezTo>
                  <a:cubicBezTo>
                    <a:pt x="157200" y="47823"/>
                    <a:pt x="202746" y="7743"/>
                    <a:pt x="271520" y="0"/>
                  </a:cubicBezTo>
                  <a:cubicBezTo>
                    <a:pt x="274252" y="5921"/>
                    <a:pt x="276985" y="11842"/>
                    <a:pt x="279718" y="18218"/>
                  </a:cubicBezTo>
                  <a:cubicBezTo>
                    <a:pt x="311144" y="89725"/>
                    <a:pt x="364888" y="138914"/>
                    <a:pt x="436851" y="165786"/>
                  </a:cubicBezTo>
                  <a:cubicBezTo>
                    <a:pt x="475565" y="180361"/>
                    <a:pt x="493327" y="207688"/>
                    <a:pt x="501070" y="245036"/>
                  </a:cubicBezTo>
                  <a:cubicBezTo>
                    <a:pt x="511546" y="294681"/>
                    <a:pt x="485129" y="347969"/>
                    <a:pt x="441405" y="365277"/>
                  </a:cubicBezTo>
                  <a:cubicBezTo>
                    <a:pt x="430019" y="369376"/>
                    <a:pt x="416810" y="371198"/>
                    <a:pt x="403147" y="374386"/>
                  </a:cubicBezTo>
                  <a:close/>
                </a:path>
              </a:pathLst>
            </a:custGeom>
            <a:solidFill>
              <a:schemeClr val="accent2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00">
              <a:extLst>
                <a:ext uri="{FF2B5EF4-FFF2-40B4-BE49-F238E27FC236}">
                  <a16:creationId xmlns:a16="http://schemas.microsoft.com/office/drawing/2014/main" id="{1737BAE1-CB47-498B-B49C-EFF297D5B915}"/>
                </a:ext>
              </a:extLst>
            </p:cNvPr>
            <p:cNvSpPr/>
            <p:nvPr/>
          </p:nvSpPr>
          <p:spPr>
            <a:xfrm>
              <a:off x="7256035" y="682217"/>
              <a:ext cx="353788" cy="407096"/>
            </a:xfrm>
            <a:custGeom>
              <a:avLst/>
              <a:gdLst>
                <a:gd name="connsiteX0" fmla="*/ 232414 w 503874"/>
                <a:gd name="connsiteY0" fmla="*/ 0 h 579796"/>
                <a:gd name="connsiteX1" fmla="*/ 358120 w 503874"/>
                <a:gd name="connsiteY1" fmla="*/ 145291 h 579796"/>
                <a:gd name="connsiteX2" fmla="*/ 312574 w 503874"/>
                <a:gd name="connsiteY2" fmla="*/ 267809 h 579796"/>
                <a:gd name="connsiteX3" fmla="*/ 308020 w 503874"/>
                <a:gd name="connsiteY3" fmla="*/ 273730 h 579796"/>
                <a:gd name="connsiteX4" fmla="*/ 308020 w 503874"/>
                <a:gd name="connsiteY4" fmla="*/ 275552 h 579796"/>
                <a:gd name="connsiteX5" fmla="*/ 492480 w 503874"/>
                <a:gd name="connsiteY5" fmla="*/ 412189 h 579796"/>
                <a:gd name="connsiteX6" fmla="*/ 463786 w 503874"/>
                <a:gd name="connsiteY6" fmla="*/ 579797 h 579796"/>
                <a:gd name="connsiteX7" fmla="*/ 452855 w 503874"/>
                <a:gd name="connsiteY7" fmla="*/ 575242 h 579796"/>
                <a:gd name="connsiteX8" fmla="*/ 287069 w 503874"/>
                <a:gd name="connsiteY8" fmla="*/ 557935 h 579796"/>
                <a:gd name="connsiteX9" fmla="*/ 126292 w 503874"/>
                <a:gd name="connsiteY9" fmla="*/ 538806 h 579796"/>
                <a:gd name="connsiteX10" fmla="*/ 69360 w 503874"/>
                <a:gd name="connsiteY10" fmla="*/ 444071 h 579796"/>
                <a:gd name="connsiteX11" fmla="*/ 95777 w 503874"/>
                <a:gd name="connsiteY11" fmla="*/ 382584 h 579796"/>
                <a:gd name="connsiteX12" fmla="*/ 102153 w 503874"/>
                <a:gd name="connsiteY12" fmla="*/ 373930 h 579796"/>
                <a:gd name="connsiteX13" fmla="*/ 67083 w 503874"/>
                <a:gd name="connsiteY13" fmla="*/ 367098 h 579796"/>
                <a:gd name="connsiteX14" fmla="*/ 1497 w 503874"/>
                <a:gd name="connsiteY14" fmla="*/ 283294 h 579796"/>
                <a:gd name="connsiteX15" fmla="*/ 16527 w 503874"/>
                <a:gd name="connsiteY15" fmla="*/ 204956 h 579796"/>
                <a:gd name="connsiteX16" fmla="*/ 57974 w 503874"/>
                <a:gd name="connsiteY16" fmla="*/ 169430 h 579796"/>
                <a:gd name="connsiteX17" fmla="*/ 228770 w 503874"/>
                <a:gd name="connsiteY17" fmla="*/ 6376 h 579796"/>
                <a:gd name="connsiteX18" fmla="*/ 232414 w 503874"/>
                <a:gd name="connsiteY18" fmla="*/ 0 h 57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3874" h="579796">
                  <a:moveTo>
                    <a:pt x="232414" y="0"/>
                  </a:moveTo>
                  <a:cubicBezTo>
                    <a:pt x="312574" y="7287"/>
                    <a:pt x="361308" y="63764"/>
                    <a:pt x="358120" y="145291"/>
                  </a:cubicBezTo>
                  <a:cubicBezTo>
                    <a:pt x="356298" y="191292"/>
                    <a:pt x="341268" y="231828"/>
                    <a:pt x="312574" y="267809"/>
                  </a:cubicBezTo>
                  <a:cubicBezTo>
                    <a:pt x="311208" y="269631"/>
                    <a:pt x="309842" y="271908"/>
                    <a:pt x="308020" y="273730"/>
                  </a:cubicBezTo>
                  <a:cubicBezTo>
                    <a:pt x="308020" y="274185"/>
                    <a:pt x="308020" y="274641"/>
                    <a:pt x="308020" y="275552"/>
                  </a:cubicBezTo>
                  <a:cubicBezTo>
                    <a:pt x="398656" y="281473"/>
                    <a:pt x="461053" y="327474"/>
                    <a:pt x="492480" y="412189"/>
                  </a:cubicBezTo>
                  <a:cubicBezTo>
                    <a:pt x="514797" y="471854"/>
                    <a:pt x="503866" y="528330"/>
                    <a:pt x="463786" y="579797"/>
                  </a:cubicBezTo>
                  <a:cubicBezTo>
                    <a:pt x="460142" y="577975"/>
                    <a:pt x="456499" y="577064"/>
                    <a:pt x="452855" y="575242"/>
                  </a:cubicBezTo>
                  <a:cubicBezTo>
                    <a:pt x="400022" y="545638"/>
                    <a:pt x="344456" y="541539"/>
                    <a:pt x="287069" y="557935"/>
                  </a:cubicBezTo>
                  <a:cubicBezTo>
                    <a:pt x="230592" y="574331"/>
                    <a:pt x="176848" y="568411"/>
                    <a:pt x="126292" y="538806"/>
                  </a:cubicBezTo>
                  <a:cubicBezTo>
                    <a:pt x="90767" y="517855"/>
                    <a:pt x="66627" y="488706"/>
                    <a:pt x="69360" y="444071"/>
                  </a:cubicBezTo>
                  <a:cubicBezTo>
                    <a:pt x="70726" y="420387"/>
                    <a:pt x="82113" y="400802"/>
                    <a:pt x="95777" y="382584"/>
                  </a:cubicBezTo>
                  <a:cubicBezTo>
                    <a:pt x="97598" y="379851"/>
                    <a:pt x="99876" y="377119"/>
                    <a:pt x="102153" y="373930"/>
                  </a:cubicBezTo>
                  <a:cubicBezTo>
                    <a:pt x="89856" y="371653"/>
                    <a:pt x="78014" y="370742"/>
                    <a:pt x="67083" y="367098"/>
                  </a:cubicBezTo>
                  <a:cubicBezTo>
                    <a:pt x="27458" y="353435"/>
                    <a:pt x="7873" y="322919"/>
                    <a:pt x="1497" y="283294"/>
                  </a:cubicBezTo>
                  <a:cubicBezTo>
                    <a:pt x="-2602" y="255967"/>
                    <a:pt x="1497" y="229095"/>
                    <a:pt x="16527" y="204956"/>
                  </a:cubicBezTo>
                  <a:cubicBezTo>
                    <a:pt x="26547" y="188559"/>
                    <a:pt x="39300" y="176262"/>
                    <a:pt x="57974" y="169430"/>
                  </a:cubicBezTo>
                  <a:cubicBezTo>
                    <a:pt x="138134" y="139825"/>
                    <a:pt x="196888" y="86537"/>
                    <a:pt x="228770" y="6376"/>
                  </a:cubicBezTo>
                  <a:cubicBezTo>
                    <a:pt x="230137" y="4099"/>
                    <a:pt x="231503" y="2277"/>
                    <a:pt x="232414" y="0"/>
                  </a:cubicBezTo>
                  <a:close/>
                </a:path>
              </a:pathLst>
            </a:custGeom>
            <a:solidFill>
              <a:schemeClr val="accent2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74D535E-C69D-4DC7-86DB-4B80BF612CBA}"/>
              </a:ext>
            </a:extLst>
          </p:cNvPr>
          <p:cNvGrpSpPr/>
          <p:nvPr/>
        </p:nvGrpSpPr>
        <p:grpSpPr>
          <a:xfrm>
            <a:off x="5818625" y="2014599"/>
            <a:ext cx="5648926" cy="648000"/>
            <a:chOff x="6096000" y="1977465"/>
            <a:chExt cx="5648926" cy="648000"/>
          </a:xfrm>
          <a:solidFill>
            <a:schemeClr val="accent4"/>
          </a:solidFill>
        </p:grpSpPr>
        <p:sp>
          <p:nvSpPr>
            <p:cNvPr id="4" name="화살표: 오각형 3">
              <a:extLst>
                <a:ext uri="{FF2B5EF4-FFF2-40B4-BE49-F238E27FC236}">
                  <a16:creationId xmlns:a16="http://schemas.microsoft.com/office/drawing/2014/main" id="{A64013E1-3F1E-4593-98F0-851550FE7B75}"/>
                </a:ext>
              </a:extLst>
            </p:cNvPr>
            <p:cNvSpPr/>
            <p:nvPr/>
          </p:nvSpPr>
          <p:spPr>
            <a:xfrm>
              <a:off x="6096000" y="1977465"/>
              <a:ext cx="5162550" cy="648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화살표: 갈매기형 수장 4">
              <a:extLst>
                <a:ext uri="{FF2B5EF4-FFF2-40B4-BE49-F238E27FC236}">
                  <a16:creationId xmlns:a16="http://schemas.microsoft.com/office/drawing/2014/main" id="{16F73A38-D3F6-4B06-BDD6-A8FF2E72E18E}"/>
                </a:ext>
              </a:extLst>
            </p:cNvPr>
            <p:cNvSpPr/>
            <p:nvPr/>
          </p:nvSpPr>
          <p:spPr>
            <a:xfrm>
              <a:off x="11015362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화살표: 갈매기형 수장 5">
              <a:extLst>
                <a:ext uri="{FF2B5EF4-FFF2-40B4-BE49-F238E27FC236}">
                  <a16:creationId xmlns:a16="http://schemas.microsoft.com/office/drawing/2014/main" id="{71E419F7-1022-4DF1-AAF1-D23D6C8B9ABC}"/>
                </a:ext>
              </a:extLst>
            </p:cNvPr>
            <p:cNvSpPr/>
            <p:nvPr/>
          </p:nvSpPr>
          <p:spPr>
            <a:xfrm>
              <a:off x="11258550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4BB2D27-E58E-4925-9AAF-4378F92C4008}"/>
              </a:ext>
            </a:extLst>
          </p:cNvPr>
          <p:cNvGrpSpPr/>
          <p:nvPr/>
        </p:nvGrpSpPr>
        <p:grpSpPr>
          <a:xfrm flipH="1">
            <a:off x="724450" y="2005373"/>
            <a:ext cx="5648926" cy="648000"/>
            <a:chOff x="6096000" y="1977465"/>
            <a:chExt cx="5648926" cy="648000"/>
          </a:xfrm>
          <a:solidFill>
            <a:schemeClr val="accent1"/>
          </a:solidFill>
        </p:grpSpPr>
        <p:sp>
          <p:nvSpPr>
            <p:cNvPr id="8" name="화살표: 오각형 7">
              <a:extLst>
                <a:ext uri="{FF2B5EF4-FFF2-40B4-BE49-F238E27FC236}">
                  <a16:creationId xmlns:a16="http://schemas.microsoft.com/office/drawing/2014/main" id="{81CEE605-54EC-46C3-89FA-67B9EC6CDF04}"/>
                </a:ext>
              </a:extLst>
            </p:cNvPr>
            <p:cNvSpPr/>
            <p:nvPr/>
          </p:nvSpPr>
          <p:spPr>
            <a:xfrm>
              <a:off x="6096000" y="1977465"/>
              <a:ext cx="5162550" cy="648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화살표: 갈매기형 수장 8">
              <a:extLst>
                <a:ext uri="{FF2B5EF4-FFF2-40B4-BE49-F238E27FC236}">
                  <a16:creationId xmlns:a16="http://schemas.microsoft.com/office/drawing/2014/main" id="{409EB246-8FB4-404D-9080-7EE9E3E64E1F}"/>
                </a:ext>
              </a:extLst>
            </p:cNvPr>
            <p:cNvSpPr/>
            <p:nvPr/>
          </p:nvSpPr>
          <p:spPr>
            <a:xfrm>
              <a:off x="11015362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화살표: 갈매기형 수장 9">
              <a:extLst>
                <a:ext uri="{FF2B5EF4-FFF2-40B4-BE49-F238E27FC236}">
                  <a16:creationId xmlns:a16="http://schemas.microsoft.com/office/drawing/2014/main" id="{A38EBA67-5E52-401A-B0E3-14A082A19F7D}"/>
                </a:ext>
              </a:extLst>
            </p:cNvPr>
            <p:cNvSpPr/>
            <p:nvPr/>
          </p:nvSpPr>
          <p:spPr>
            <a:xfrm>
              <a:off x="11258550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853228D-A814-4150-8279-1082650DC6A6}"/>
              </a:ext>
            </a:extLst>
          </p:cNvPr>
          <p:cNvGrpSpPr/>
          <p:nvPr/>
        </p:nvGrpSpPr>
        <p:grpSpPr>
          <a:xfrm>
            <a:off x="6373376" y="3233986"/>
            <a:ext cx="2284466" cy="2370246"/>
            <a:chOff x="1993784" y="613120"/>
            <a:chExt cx="2654154" cy="2753810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F2AF48CA-3ACE-4CD3-87B5-23D14C182360}"/>
                </a:ext>
              </a:extLst>
            </p:cNvPr>
            <p:cNvGrpSpPr/>
            <p:nvPr/>
          </p:nvGrpSpPr>
          <p:grpSpPr>
            <a:xfrm>
              <a:off x="3239025" y="1994032"/>
              <a:ext cx="1408913" cy="1372898"/>
              <a:chOff x="9415872" y="4574240"/>
              <a:chExt cx="2367575" cy="2307054"/>
            </a:xfrm>
          </p:grpSpPr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9FCCECD0-D47B-49A7-AE53-09B61E5C0950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D2D1BA7F-26A6-47E1-832D-3C31F8E978B1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4AE1E609-92A2-47AD-B362-E18DA04F4F20}"/>
                  </a:ext>
                </a:extLst>
              </p:cNvPr>
              <p:cNvSpPr/>
              <p:nvPr/>
            </p:nvSpPr>
            <p:spPr>
              <a:xfrm rot="1018244">
                <a:off x="10903112" y="5686508"/>
                <a:ext cx="880335" cy="1194786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70091BA-74C0-4974-8F8E-C80B6DAAEEE3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F9467825-F5B4-4709-8766-D91A5E33A9FB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26A5DF5-C83A-4F11-9142-E014EE041769}"/>
              </a:ext>
            </a:extLst>
          </p:cNvPr>
          <p:cNvGrpSpPr/>
          <p:nvPr/>
        </p:nvGrpSpPr>
        <p:grpSpPr>
          <a:xfrm flipH="1">
            <a:off x="3563713" y="3400100"/>
            <a:ext cx="2287684" cy="2362164"/>
            <a:chOff x="1993784" y="613120"/>
            <a:chExt cx="2657888" cy="2744423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E6E84C1B-9177-4905-8391-80397CE84251}"/>
                </a:ext>
              </a:extLst>
            </p:cNvPr>
            <p:cNvGrpSpPr/>
            <p:nvPr/>
          </p:nvGrpSpPr>
          <p:grpSpPr>
            <a:xfrm>
              <a:off x="3239022" y="1994030"/>
              <a:ext cx="1412650" cy="1363513"/>
              <a:chOff x="9415872" y="4574240"/>
              <a:chExt cx="2373856" cy="2291285"/>
            </a:xfrm>
          </p:grpSpPr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F242792B-1663-47B8-88F7-3CDE22CEC5D2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B11F4956-9990-4FA1-B151-9AA96249CD6E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0977DD83-6990-44F7-8756-167D16394D3F}"/>
                  </a:ext>
                </a:extLst>
              </p:cNvPr>
              <p:cNvSpPr/>
              <p:nvPr/>
            </p:nvSpPr>
            <p:spPr>
              <a:xfrm rot="1018244">
                <a:off x="10943838" y="5717486"/>
                <a:ext cx="845890" cy="1148039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42D8E9DD-813F-48DB-81E2-0013C0FED448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A47FD85-40AF-4B32-AE5C-2E428C43F243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8" name="타원 27">
            <a:extLst>
              <a:ext uri="{FF2B5EF4-FFF2-40B4-BE49-F238E27FC236}">
                <a16:creationId xmlns:a16="http://schemas.microsoft.com/office/drawing/2014/main" id="{4B13C206-2CA9-4805-ADE3-AF9C939E74DF}"/>
              </a:ext>
            </a:extLst>
          </p:cNvPr>
          <p:cNvSpPr/>
          <p:nvPr/>
        </p:nvSpPr>
        <p:spPr>
          <a:xfrm>
            <a:off x="5581329" y="1815647"/>
            <a:ext cx="1057596" cy="1057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9EF7511-DB2E-4BD3-9D64-1721BE663CF7}"/>
              </a:ext>
            </a:extLst>
          </p:cNvPr>
          <p:cNvSpPr/>
          <p:nvPr/>
        </p:nvSpPr>
        <p:spPr>
          <a:xfrm>
            <a:off x="5674278" y="1908596"/>
            <a:ext cx="871698" cy="8716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BF04D6-BDF2-4D34-8E3D-AFE0D99488B8}"/>
              </a:ext>
            </a:extLst>
          </p:cNvPr>
          <p:cNvSpPr txBox="1"/>
          <p:nvPr/>
        </p:nvSpPr>
        <p:spPr>
          <a:xfrm>
            <a:off x="5706076" y="2082835"/>
            <a:ext cx="8081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VS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A59542-6A5D-4A32-9785-D77549BBCC30}"/>
              </a:ext>
            </a:extLst>
          </p:cNvPr>
          <p:cNvSpPr txBox="1"/>
          <p:nvPr/>
        </p:nvSpPr>
        <p:spPr>
          <a:xfrm>
            <a:off x="7226232" y="2067763"/>
            <a:ext cx="283371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B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604EA0-26BA-4B82-8BD2-F23D9FC65259}"/>
              </a:ext>
            </a:extLst>
          </p:cNvPr>
          <p:cNvSpPr txBox="1"/>
          <p:nvPr/>
        </p:nvSpPr>
        <p:spPr>
          <a:xfrm>
            <a:off x="2181839" y="2067763"/>
            <a:ext cx="27341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1C9007A-58E5-44DF-B827-2E6715C10F46}"/>
              </a:ext>
            </a:extLst>
          </p:cNvPr>
          <p:cNvGrpSpPr/>
          <p:nvPr/>
        </p:nvGrpSpPr>
        <p:grpSpPr>
          <a:xfrm>
            <a:off x="1121533" y="3014670"/>
            <a:ext cx="2876637" cy="2913336"/>
            <a:chOff x="1286930" y="3014670"/>
            <a:chExt cx="2876637" cy="2913336"/>
          </a:xfrm>
        </p:grpSpPr>
        <p:grpSp>
          <p:nvGrpSpPr>
            <p:cNvPr id="34" name="그룹 6">
              <a:extLst>
                <a:ext uri="{FF2B5EF4-FFF2-40B4-BE49-F238E27FC236}">
                  <a16:creationId xmlns:a16="http://schemas.microsoft.com/office/drawing/2014/main" id="{CCDBD713-71DB-4FD7-8CF1-CA497EC5DB72}"/>
                </a:ext>
              </a:extLst>
            </p:cNvPr>
            <p:cNvGrpSpPr/>
            <p:nvPr/>
          </p:nvGrpSpPr>
          <p:grpSpPr>
            <a:xfrm>
              <a:off x="1286930" y="3014670"/>
              <a:ext cx="2876637" cy="1398626"/>
              <a:chOff x="1730330" y="5175558"/>
              <a:chExt cx="1742087" cy="1398626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80CF938-ABBE-4B76-9ECA-F19870D03177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E2C2CB-3AED-4851-8839-26758C3B78DC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35" name="Group 74">
              <a:extLst>
                <a:ext uri="{FF2B5EF4-FFF2-40B4-BE49-F238E27FC236}">
                  <a16:creationId xmlns:a16="http://schemas.microsoft.com/office/drawing/2014/main" id="{B507041E-33DD-4771-81C1-23DCF6426AE9}"/>
                </a:ext>
              </a:extLst>
            </p:cNvPr>
            <p:cNvGrpSpPr/>
            <p:nvPr/>
          </p:nvGrpSpPr>
          <p:grpSpPr>
            <a:xfrm>
              <a:off x="1286930" y="4726190"/>
              <a:ext cx="2207514" cy="1201816"/>
              <a:chOff x="9023213" y="2973444"/>
              <a:chExt cx="2207515" cy="1201816"/>
            </a:xfrm>
          </p:grpSpPr>
          <p:grpSp>
            <p:nvGrpSpPr>
              <p:cNvPr id="36" name="Group 75">
                <a:extLst>
                  <a:ext uri="{FF2B5EF4-FFF2-40B4-BE49-F238E27FC236}">
                    <a16:creationId xmlns:a16="http://schemas.microsoft.com/office/drawing/2014/main" id="{05A495FA-1714-4094-9BA8-2FFA52452B81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42" name="Oval 80">
                  <a:extLst>
                    <a:ext uri="{FF2B5EF4-FFF2-40B4-BE49-F238E27FC236}">
                      <a16:creationId xmlns:a16="http://schemas.microsoft.com/office/drawing/2014/main" id="{B11074A1-BD17-40BB-8DB8-AE420D343C2A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43" name="Chevron 60">
                  <a:extLst>
                    <a:ext uri="{FF2B5EF4-FFF2-40B4-BE49-F238E27FC236}">
                      <a16:creationId xmlns:a16="http://schemas.microsoft.com/office/drawing/2014/main" id="{64A08B41-B3A2-4B9A-B596-935337590626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37" name="Group 76">
                <a:extLst>
                  <a:ext uri="{FF2B5EF4-FFF2-40B4-BE49-F238E27FC236}">
                    <a16:creationId xmlns:a16="http://schemas.microsoft.com/office/drawing/2014/main" id="{E23FD917-1936-4EFE-BC56-23B70842796B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516" cy="1201816"/>
                <a:chOff x="2140088" y="4456378"/>
                <a:chExt cx="1930516" cy="1201816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2B8EFFE-1B04-40C7-85CD-00C811A7D7F1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819C21C-414D-410A-9BDA-EA8DC2E6C7A2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F906099-CF3D-478A-BB2E-E38BF307F399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BDC100D-BDD5-4D04-90F2-7ABD4C093ED4}"/>
                    </a:ext>
                  </a:extLst>
                </p:cNvPr>
                <p:cNvSpPr txBox="1"/>
                <p:nvPr/>
              </p:nvSpPr>
              <p:spPr>
                <a:xfrm>
                  <a:off x="2140250" y="5381195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</p:grp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C396882-BC8F-46E6-89A4-2B5D772460E3}"/>
              </a:ext>
            </a:extLst>
          </p:cNvPr>
          <p:cNvGrpSpPr/>
          <p:nvPr/>
        </p:nvGrpSpPr>
        <p:grpSpPr>
          <a:xfrm flipH="1">
            <a:off x="8193831" y="3014670"/>
            <a:ext cx="2876637" cy="2913336"/>
            <a:chOff x="1286930" y="3014670"/>
            <a:chExt cx="2876637" cy="2913336"/>
          </a:xfrm>
        </p:grpSpPr>
        <p:grpSp>
          <p:nvGrpSpPr>
            <p:cNvPr id="47" name="그룹 6">
              <a:extLst>
                <a:ext uri="{FF2B5EF4-FFF2-40B4-BE49-F238E27FC236}">
                  <a16:creationId xmlns:a16="http://schemas.microsoft.com/office/drawing/2014/main" id="{7DD56827-9633-4B25-8C19-2B19A263FBA7}"/>
                </a:ext>
              </a:extLst>
            </p:cNvPr>
            <p:cNvGrpSpPr/>
            <p:nvPr/>
          </p:nvGrpSpPr>
          <p:grpSpPr>
            <a:xfrm>
              <a:off x="1286930" y="3014670"/>
              <a:ext cx="2876637" cy="1398626"/>
              <a:chOff x="1730330" y="5175558"/>
              <a:chExt cx="1742087" cy="1398626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9A8EC39-A129-4A64-8DA4-B4830BD674B5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B83AF45-B9BD-4084-B8F7-C194A6087D04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48" name="Group 74">
              <a:extLst>
                <a:ext uri="{FF2B5EF4-FFF2-40B4-BE49-F238E27FC236}">
                  <a16:creationId xmlns:a16="http://schemas.microsoft.com/office/drawing/2014/main" id="{4B1CE4D5-E3FE-4F37-AF3E-CB0A82C9E22E}"/>
                </a:ext>
              </a:extLst>
            </p:cNvPr>
            <p:cNvGrpSpPr/>
            <p:nvPr/>
          </p:nvGrpSpPr>
          <p:grpSpPr>
            <a:xfrm>
              <a:off x="1286930" y="4726190"/>
              <a:ext cx="2207514" cy="1201816"/>
              <a:chOff x="9023213" y="2973444"/>
              <a:chExt cx="2207515" cy="1201816"/>
            </a:xfrm>
          </p:grpSpPr>
          <p:grpSp>
            <p:nvGrpSpPr>
              <p:cNvPr id="49" name="Group 75">
                <a:extLst>
                  <a:ext uri="{FF2B5EF4-FFF2-40B4-BE49-F238E27FC236}">
                    <a16:creationId xmlns:a16="http://schemas.microsoft.com/office/drawing/2014/main" id="{FC065B34-8242-421F-AB65-F23844AE8086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55" name="Oval 80">
                  <a:extLst>
                    <a:ext uri="{FF2B5EF4-FFF2-40B4-BE49-F238E27FC236}">
                      <a16:creationId xmlns:a16="http://schemas.microsoft.com/office/drawing/2014/main" id="{9D08DA41-F986-40A1-8F17-AAB1CA4910E1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56" name="Chevron 60">
                  <a:extLst>
                    <a:ext uri="{FF2B5EF4-FFF2-40B4-BE49-F238E27FC236}">
                      <a16:creationId xmlns:a16="http://schemas.microsoft.com/office/drawing/2014/main" id="{427CD1C8-6700-4D44-8EC1-2C39471E23C2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50" name="Group 76">
                <a:extLst>
                  <a:ext uri="{FF2B5EF4-FFF2-40B4-BE49-F238E27FC236}">
                    <a16:creationId xmlns:a16="http://schemas.microsoft.com/office/drawing/2014/main" id="{34619481-221E-4FE2-82FD-1ED20D0718BE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516" cy="1201816"/>
                <a:chOff x="2140088" y="4456378"/>
                <a:chExt cx="1930516" cy="1201816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7AF08B9-C1D2-475E-91AB-6B25A01C8644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D30AF98-354D-4DDF-8B68-91C5C05C2DFC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781654D-04CA-483B-A18A-CC5C9FF0CDFF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FA446DE-4D53-4F0B-A1ED-9F52E4748CC9}"/>
                    </a:ext>
                  </a:extLst>
                </p:cNvPr>
                <p:cNvSpPr txBox="1"/>
                <p:nvPr/>
              </p:nvSpPr>
              <p:spPr>
                <a:xfrm>
                  <a:off x="2140250" y="5381195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29FC5AA6-A329-47F5-A825-85C0F5252B96}"/>
              </a:ext>
            </a:extLst>
          </p:cNvPr>
          <p:cNvGraphicFramePr/>
          <p:nvPr/>
        </p:nvGraphicFramePr>
        <p:xfrm>
          <a:off x="6338288" y="1557196"/>
          <a:ext cx="2619264" cy="24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2">
            <a:extLst>
              <a:ext uri="{FF2B5EF4-FFF2-40B4-BE49-F238E27FC236}">
                <a16:creationId xmlns:a16="http://schemas.microsoft.com/office/drawing/2014/main" id="{F16415F1-676E-4BA1-866B-27A651905DCC}"/>
              </a:ext>
            </a:extLst>
          </p:cNvPr>
          <p:cNvSpPr/>
          <p:nvPr/>
        </p:nvSpPr>
        <p:spPr>
          <a:xfrm>
            <a:off x="7068747" y="2209911"/>
            <a:ext cx="1158344" cy="11583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31290531-73BC-4B32-A3AB-7B6EB9CC6619}"/>
              </a:ext>
            </a:extLst>
          </p:cNvPr>
          <p:cNvSpPr/>
          <p:nvPr/>
        </p:nvSpPr>
        <p:spPr>
          <a:xfrm>
            <a:off x="3954881" y="2209911"/>
            <a:ext cx="1158344" cy="11583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D992F-D847-4E2E-82EE-836A2A8ABB32}"/>
              </a:ext>
            </a:extLst>
          </p:cNvPr>
          <p:cNvSpPr txBox="1"/>
          <p:nvPr/>
        </p:nvSpPr>
        <p:spPr>
          <a:xfrm>
            <a:off x="3941134" y="2496671"/>
            <a:ext cx="1185838" cy="584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03190-1DA6-4D68-8C92-E4D6D5637AA2}"/>
              </a:ext>
            </a:extLst>
          </p:cNvPr>
          <p:cNvSpPr txBox="1"/>
          <p:nvPr/>
        </p:nvSpPr>
        <p:spPr>
          <a:xfrm>
            <a:off x="7055000" y="2496671"/>
            <a:ext cx="1185838" cy="584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D02E6D94-AFB9-456D-8EF1-E9A8CA2232BF}"/>
              </a:ext>
            </a:extLst>
          </p:cNvPr>
          <p:cNvGraphicFramePr/>
          <p:nvPr/>
        </p:nvGraphicFramePr>
        <p:xfrm>
          <a:off x="3224422" y="1557196"/>
          <a:ext cx="2619264" cy="246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06E7FE-D56A-4797-AA71-EBFDDF6E3959}"/>
              </a:ext>
            </a:extLst>
          </p:cNvPr>
          <p:cNvSpPr txBox="1"/>
          <p:nvPr/>
        </p:nvSpPr>
        <p:spPr>
          <a:xfrm>
            <a:off x="602152" y="1557196"/>
            <a:ext cx="2337796" cy="855491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Power</a:t>
            </a:r>
          </a:p>
          <a:p>
            <a:pPr>
              <a:lnSpc>
                <a:spcPts val="3500"/>
              </a:lnSpc>
            </a:pP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874DBC-F344-4D29-84D8-98429EEDF56F}"/>
              </a:ext>
            </a:extLst>
          </p:cNvPr>
          <p:cNvSpPr txBox="1"/>
          <p:nvPr/>
        </p:nvSpPr>
        <p:spPr>
          <a:xfrm>
            <a:off x="600709" y="2577122"/>
            <a:ext cx="2338963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240B-3E05-4594-A669-4A40D3A7F4F5}"/>
              </a:ext>
            </a:extLst>
          </p:cNvPr>
          <p:cNvSpPr txBox="1"/>
          <p:nvPr/>
        </p:nvSpPr>
        <p:spPr>
          <a:xfrm>
            <a:off x="9252052" y="1557196"/>
            <a:ext cx="2337796" cy="855491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Power</a:t>
            </a:r>
          </a:p>
          <a:p>
            <a:pPr algn="r">
              <a:lnSpc>
                <a:spcPts val="3500"/>
              </a:lnSpc>
            </a:pP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1A4DBA-35B7-40DA-8C1B-7100343F9898}"/>
              </a:ext>
            </a:extLst>
          </p:cNvPr>
          <p:cNvSpPr txBox="1"/>
          <p:nvPr/>
        </p:nvSpPr>
        <p:spPr>
          <a:xfrm>
            <a:off x="9250609" y="2577122"/>
            <a:ext cx="2338963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8">
            <a:extLst>
              <a:ext uri="{FF2B5EF4-FFF2-40B4-BE49-F238E27FC236}">
                <a16:creationId xmlns:a16="http://schemas.microsoft.com/office/drawing/2014/main" id="{7A544FD7-E31B-4072-9351-9A448DFBF71E}"/>
              </a:ext>
            </a:extLst>
          </p:cNvPr>
          <p:cNvGraphicFramePr/>
          <p:nvPr/>
        </p:nvGraphicFramePr>
        <p:xfrm>
          <a:off x="9021302" y="3776501"/>
          <a:ext cx="2568270" cy="264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25">
            <a:extLst>
              <a:ext uri="{FF2B5EF4-FFF2-40B4-BE49-F238E27FC236}">
                <a16:creationId xmlns:a16="http://schemas.microsoft.com/office/drawing/2014/main" id="{E53248ED-7985-450F-98B1-01EBB1E4649C}"/>
              </a:ext>
            </a:extLst>
          </p:cNvPr>
          <p:cNvGrpSpPr/>
          <p:nvPr/>
        </p:nvGrpSpPr>
        <p:grpSpPr>
          <a:xfrm>
            <a:off x="6279912" y="4538301"/>
            <a:ext cx="2681695" cy="1809306"/>
            <a:chOff x="539552" y="2708920"/>
            <a:chExt cx="1872208" cy="1809306"/>
          </a:xfrm>
        </p:grpSpPr>
        <p:sp>
          <p:nvSpPr>
            <p:cNvPr id="15" name="Rounded Rectangle 54">
              <a:extLst>
                <a:ext uri="{FF2B5EF4-FFF2-40B4-BE49-F238E27FC236}">
                  <a16:creationId xmlns:a16="http://schemas.microsoft.com/office/drawing/2014/main" id="{E4D7ED8C-A665-4DCA-A964-D4B045ACF227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76C2EB-B6DC-46E2-883C-A007E31E4D66}"/>
                </a:ext>
              </a:extLst>
            </p:cNvPr>
            <p:cNvSpPr txBox="1"/>
            <p:nvPr/>
          </p:nvSpPr>
          <p:spPr>
            <a:xfrm>
              <a:off x="539552" y="3133231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E7740E-6440-4FBE-B6C4-A767EDB11E1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8" name="Chart 29">
            <a:extLst>
              <a:ext uri="{FF2B5EF4-FFF2-40B4-BE49-F238E27FC236}">
                <a16:creationId xmlns:a16="http://schemas.microsoft.com/office/drawing/2014/main" id="{7556B9DB-ED7F-41A3-8607-87C8E1A0C7E1}"/>
              </a:ext>
            </a:extLst>
          </p:cNvPr>
          <p:cNvGraphicFramePr/>
          <p:nvPr/>
        </p:nvGraphicFramePr>
        <p:xfrm>
          <a:off x="521487" y="3776501"/>
          <a:ext cx="2568270" cy="264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9" name="Group 30">
            <a:extLst>
              <a:ext uri="{FF2B5EF4-FFF2-40B4-BE49-F238E27FC236}">
                <a16:creationId xmlns:a16="http://schemas.microsoft.com/office/drawing/2014/main" id="{8023F949-3F1F-4174-90CA-5E603F56FB4B}"/>
              </a:ext>
            </a:extLst>
          </p:cNvPr>
          <p:cNvGrpSpPr/>
          <p:nvPr/>
        </p:nvGrpSpPr>
        <p:grpSpPr>
          <a:xfrm>
            <a:off x="3222598" y="4538301"/>
            <a:ext cx="2681695" cy="1809306"/>
            <a:chOff x="539552" y="2708920"/>
            <a:chExt cx="1872208" cy="1809306"/>
          </a:xfrm>
        </p:grpSpPr>
        <p:sp>
          <p:nvSpPr>
            <p:cNvPr id="20" name="Rounded Rectangle 54">
              <a:extLst>
                <a:ext uri="{FF2B5EF4-FFF2-40B4-BE49-F238E27FC236}">
                  <a16:creationId xmlns:a16="http://schemas.microsoft.com/office/drawing/2014/main" id="{B49A4CEA-719B-4502-9AF7-1FCB7A14AC65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EE58AF-F0A3-4D3F-8109-FB0BB9D41A5E}"/>
                </a:ext>
              </a:extLst>
            </p:cNvPr>
            <p:cNvSpPr txBox="1"/>
            <p:nvPr/>
          </p:nvSpPr>
          <p:spPr>
            <a:xfrm>
              <a:off x="539552" y="3133231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191EEA-66D7-4B62-BE22-E18EC6F9308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62682-F725-49A3-9D86-C892B0B33DF5}"/>
              </a:ext>
            </a:extLst>
          </p:cNvPr>
          <p:cNvSpPr txBox="1"/>
          <p:nvPr/>
        </p:nvSpPr>
        <p:spPr>
          <a:xfrm>
            <a:off x="952728" y="62930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6709B-3C22-4373-A74B-1D9CDBFF3215}"/>
              </a:ext>
            </a:extLst>
          </p:cNvPr>
          <p:cNvSpPr txBox="1"/>
          <p:nvPr/>
        </p:nvSpPr>
        <p:spPr>
          <a:xfrm>
            <a:off x="952728" y="1325285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177BB-06AF-4BBA-9010-9A25DE513C28}"/>
              </a:ext>
            </a:extLst>
          </p:cNvPr>
          <p:cNvSpPr txBox="1"/>
          <p:nvPr/>
        </p:nvSpPr>
        <p:spPr>
          <a:xfrm>
            <a:off x="1001971" y="2282876"/>
            <a:ext cx="328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A2D0884-CD18-46A3-A8C6-5274BA80BCAA}"/>
              </a:ext>
            </a:extLst>
          </p:cNvPr>
          <p:cNvSpPr/>
          <p:nvPr/>
        </p:nvSpPr>
        <p:spPr>
          <a:xfrm>
            <a:off x="1001971" y="1993137"/>
            <a:ext cx="3383280" cy="636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D5DC3-F313-40D8-9758-AC6C1932F445}"/>
              </a:ext>
            </a:extLst>
          </p:cNvPr>
          <p:cNvSpPr txBox="1"/>
          <p:nvPr/>
        </p:nvSpPr>
        <p:spPr>
          <a:xfrm>
            <a:off x="1001971" y="3901056"/>
            <a:ext cx="12840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ED821-7B06-425B-81EB-99B6BD06B0CB}"/>
              </a:ext>
            </a:extLst>
          </p:cNvPr>
          <p:cNvSpPr txBox="1"/>
          <p:nvPr/>
        </p:nvSpPr>
        <p:spPr>
          <a:xfrm>
            <a:off x="952728" y="4378570"/>
            <a:ext cx="44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23693F6-7D8F-458C-8E27-2EEA3FA192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6">
            <a:extLst>
              <a:ext uri="{FF2B5EF4-FFF2-40B4-BE49-F238E27FC236}">
                <a16:creationId xmlns:a16="http://schemas.microsoft.com/office/drawing/2014/main" id="{EB6B9FAA-1A6E-4BD8-9059-75ADD4D8953B}"/>
              </a:ext>
            </a:extLst>
          </p:cNvPr>
          <p:cNvGrpSpPr/>
          <p:nvPr/>
        </p:nvGrpSpPr>
        <p:grpSpPr>
          <a:xfrm>
            <a:off x="4404637" y="3482482"/>
            <a:ext cx="3499461" cy="2840700"/>
            <a:chOff x="1909260" y="41261"/>
            <a:chExt cx="8368215" cy="6792927"/>
          </a:xfrm>
        </p:grpSpPr>
        <p:sp>
          <p:nvSpPr>
            <p:cNvPr id="6" name="Freeform: Shape 47">
              <a:extLst>
                <a:ext uri="{FF2B5EF4-FFF2-40B4-BE49-F238E27FC236}">
                  <a16:creationId xmlns:a16="http://schemas.microsoft.com/office/drawing/2014/main" id="{BD92126B-186C-4CF0-B5C0-02E75F09A239}"/>
                </a:ext>
              </a:extLst>
            </p:cNvPr>
            <p:cNvSpPr/>
            <p:nvPr/>
          </p:nvSpPr>
          <p:spPr>
            <a:xfrm>
              <a:off x="3138487" y="1204913"/>
              <a:ext cx="2809875" cy="4229100"/>
            </a:xfrm>
            <a:custGeom>
              <a:avLst/>
              <a:gdLst>
                <a:gd name="connsiteX0" fmla="*/ 2814638 w 2809875"/>
                <a:gd name="connsiteY0" fmla="*/ 0 h 4229100"/>
                <a:gd name="connsiteX1" fmla="*/ 2814638 w 2809875"/>
                <a:gd name="connsiteY1" fmla="*/ 3486150 h 4229100"/>
                <a:gd name="connsiteX2" fmla="*/ 0 w 2809875"/>
                <a:gd name="connsiteY2" fmla="*/ 4229100 h 4229100"/>
                <a:gd name="connsiteX3" fmla="*/ 71438 w 2809875"/>
                <a:gd name="connsiteY3" fmla="*/ 1343025 h 422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29100">
                  <a:moveTo>
                    <a:pt x="2814638" y="0"/>
                  </a:moveTo>
                  <a:lnTo>
                    <a:pt x="2814638" y="3486150"/>
                  </a:lnTo>
                  <a:lnTo>
                    <a:pt x="0" y="4229100"/>
                  </a:lnTo>
                  <a:lnTo>
                    <a:pt x="71438" y="134302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8">
              <a:extLst>
                <a:ext uri="{FF2B5EF4-FFF2-40B4-BE49-F238E27FC236}">
                  <a16:creationId xmlns:a16="http://schemas.microsoft.com/office/drawing/2014/main" id="{6688CACB-8CE5-498A-85EE-09F0CC1CEB20}"/>
                </a:ext>
              </a:extLst>
            </p:cNvPr>
            <p:cNvSpPr/>
            <p:nvPr/>
          </p:nvSpPr>
          <p:spPr>
            <a:xfrm>
              <a:off x="5930914" y="1207770"/>
              <a:ext cx="2743200" cy="4219575"/>
            </a:xfrm>
            <a:custGeom>
              <a:avLst/>
              <a:gdLst>
                <a:gd name="connsiteX0" fmla="*/ 0 w 2743200"/>
                <a:gd name="connsiteY0" fmla="*/ 0 h 4219575"/>
                <a:gd name="connsiteX1" fmla="*/ 6668 w 2743200"/>
                <a:gd name="connsiteY1" fmla="*/ 3486150 h 4219575"/>
                <a:gd name="connsiteX2" fmla="*/ 2714625 w 2743200"/>
                <a:gd name="connsiteY2" fmla="*/ 4226243 h 4219575"/>
                <a:gd name="connsiteX3" fmla="*/ 2746058 w 2743200"/>
                <a:gd name="connsiteY3" fmla="*/ 1337310 h 42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19575">
                  <a:moveTo>
                    <a:pt x="0" y="0"/>
                  </a:moveTo>
                  <a:lnTo>
                    <a:pt x="6668" y="3486150"/>
                  </a:lnTo>
                  <a:lnTo>
                    <a:pt x="2714625" y="4226243"/>
                  </a:lnTo>
                  <a:lnTo>
                    <a:pt x="2746058" y="133731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9">
              <a:extLst>
                <a:ext uri="{FF2B5EF4-FFF2-40B4-BE49-F238E27FC236}">
                  <a16:creationId xmlns:a16="http://schemas.microsoft.com/office/drawing/2014/main" id="{BDE620D9-04F0-4101-A798-65228BCF6827}"/>
                </a:ext>
              </a:extLst>
            </p:cNvPr>
            <p:cNvSpPr/>
            <p:nvPr/>
          </p:nvSpPr>
          <p:spPr>
            <a:xfrm>
              <a:off x="2310764" y="41261"/>
              <a:ext cx="3638549" cy="2524126"/>
            </a:xfrm>
            <a:custGeom>
              <a:avLst/>
              <a:gdLst>
                <a:gd name="connsiteX0" fmla="*/ 3642360 w 3638550"/>
                <a:gd name="connsiteY0" fmla="*/ 1185863 h 2524125"/>
                <a:gd name="connsiteX1" fmla="*/ 2727960 w 3638550"/>
                <a:gd name="connsiteY1" fmla="*/ 0 h 2524125"/>
                <a:gd name="connsiteX2" fmla="*/ 0 w 3638550"/>
                <a:gd name="connsiteY2" fmla="*/ 1385888 h 2524125"/>
                <a:gd name="connsiteX3" fmla="*/ 899160 w 3638550"/>
                <a:gd name="connsiteY3" fmla="*/ 2528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0" h="2524125">
                  <a:moveTo>
                    <a:pt x="3642360" y="1185863"/>
                  </a:moveTo>
                  <a:lnTo>
                    <a:pt x="2727960" y="0"/>
                  </a:lnTo>
                  <a:lnTo>
                    <a:pt x="0" y="1385888"/>
                  </a:lnTo>
                  <a:lnTo>
                    <a:pt x="899160" y="252888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0">
              <a:extLst>
                <a:ext uri="{FF2B5EF4-FFF2-40B4-BE49-F238E27FC236}">
                  <a16:creationId xmlns:a16="http://schemas.microsoft.com/office/drawing/2014/main" id="{A57FC593-824A-4E38-B53E-8C697987A8FE}"/>
                </a:ext>
              </a:extLst>
            </p:cNvPr>
            <p:cNvSpPr/>
            <p:nvPr/>
          </p:nvSpPr>
          <p:spPr>
            <a:xfrm>
              <a:off x="5930914" y="41261"/>
              <a:ext cx="3629024" cy="2524126"/>
            </a:xfrm>
            <a:custGeom>
              <a:avLst/>
              <a:gdLst>
                <a:gd name="connsiteX0" fmla="*/ 900113 w 3629025"/>
                <a:gd name="connsiteY0" fmla="*/ 0 h 2524125"/>
                <a:gd name="connsiteX1" fmla="*/ 0 w 3629025"/>
                <a:gd name="connsiteY1" fmla="*/ 1185863 h 2524125"/>
                <a:gd name="connsiteX2" fmla="*/ 2743200 w 3629025"/>
                <a:gd name="connsiteY2" fmla="*/ 2528888 h 2524125"/>
                <a:gd name="connsiteX3" fmla="*/ 3629025 w 3629025"/>
                <a:gd name="connsiteY3" fmla="*/ 1385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9025" h="2524125">
                  <a:moveTo>
                    <a:pt x="900113" y="0"/>
                  </a:moveTo>
                  <a:lnTo>
                    <a:pt x="0" y="1185863"/>
                  </a:lnTo>
                  <a:lnTo>
                    <a:pt x="2743200" y="2528888"/>
                  </a:lnTo>
                  <a:lnTo>
                    <a:pt x="3629025" y="138588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51">
              <a:extLst>
                <a:ext uri="{FF2B5EF4-FFF2-40B4-BE49-F238E27FC236}">
                  <a16:creationId xmlns:a16="http://schemas.microsoft.com/office/drawing/2014/main" id="{611DC829-D9CA-42A5-AB27-DDAE4195F44C}"/>
                </a:ext>
              </a:extLst>
            </p:cNvPr>
            <p:cNvSpPr/>
            <p:nvPr/>
          </p:nvSpPr>
          <p:spPr>
            <a:xfrm>
              <a:off x="3138487" y="2547938"/>
              <a:ext cx="2809875" cy="4286250"/>
            </a:xfrm>
            <a:custGeom>
              <a:avLst/>
              <a:gdLst>
                <a:gd name="connsiteX0" fmla="*/ 2814638 w 2809875"/>
                <a:gd name="connsiteY0" fmla="*/ 1385888 h 4286250"/>
                <a:gd name="connsiteX1" fmla="*/ 2814638 w 2809875"/>
                <a:gd name="connsiteY1" fmla="*/ 4286250 h 4286250"/>
                <a:gd name="connsiteX2" fmla="*/ 0 w 2809875"/>
                <a:gd name="connsiteY2" fmla="*/ 2886075 h 4286250"/>
                <a:gd name="connsiteX3" fmla="*/ 71438 w 2809875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86250">
                  <a:moveTo>
                    <a:pt x="2814638" y="1385888"/>
                  </a:moveTo>
                  <a:lnTo>
                    <a:pt x="2814638" y="4286250"/>
                  </a:lnTo>
                  <a:lnTo>
                    <a:pt x="0" y="2886075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2">
              <a:extLst>
                <a:ext uri="{FF2B5EF4-FFF2-40B4-BE49-F238E27FC236}">
                  <a16:creationId xmlns:a16="http://schemas.microsoft.com/office/drawing/2014/main" id="{E606547A-1BDD-4E30-8D78-0BB34E0EF5B1}"/>
                </a:ext>
              </a:extLst>
            </p:cNvPr>
            <p:cNvSpPr/>
            <p:nvPr/>
          </p:nvSpPr>
          <p:spPr>
            <a:xfrm>
              <a:off x="5930914" y="2547937"/>
              <a:ext cx="2743200" cy="4286249"/>
            </a:xfrm>
            <a:custGeom>
              <a:avLst/>
              <a:gdLst>
                <a:gd name="connsiteX0" fmla="*/ 2714625 w 2743200"/>
                <a:gd name="connsiteY0" fmla="*/ 2886075 h 4286250"/>
                <a:gd name="connsiteX1" fmla="*/ 0 w 2743200"/>
                <a:gd name="connsiteY1" fmla="*/ 4286250 h 4286250"/>
                <a:gd name="connsiteX2" fmla="*/ 0 w 2743200"/>
                <a:gd name="connsiteY2" fmla="*/ 1385888 h 4286250"/>
                <a:gd name="connsiteX3" fmla="*/ 2743200 w 2743200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86250">
                  <a:moveTo>
                    <a:pt x="2714625" y="2886075"/>
                  </a:moveTo>
                  <a:lnTo>
                    <a:pt x="0" y="4286250"/>
                  </a:lnTo>
                  <a:lnTo>
                    <a:pt x="0" y="1385888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53">
              <a:extLst>
                <a:ext uri="{FF2B5EF4-FFF2-40B4-BE49-F238E27FC236}">
                  <a16:creationId xmlns:a16="http://schemas.microsoft.com/office/drawing/2014/main" id="{F924C70F-0AB8-4382-BA26-72972956293B}"/>
                </a:ext>
              </a:extLst>
            </p:cNvPr>
            <p:cNvSpPr/>
            <p:nvPr/>
          </p:nvSpPr>
          <p:spPr>
            <a:xfrm>
              <a:off x="5953125" y="2433638"/>
              <a:ext cx="4324350" cy="1495425"/>
            </a:xfrm>
            <a:custGeom>
              <a:avLst/>
              <a:gdLst>
                <a:gd name="connsiteX0" fmla="*/ 0 w 4324350"/>
                <a:gd name="connsiteY0" fmla="*/ 1500188 h 1495425"/>
                <a:gd name="connsiteX1" fmla="*/ 1543050 w 4324350"/>
                <a:gd name="connsiteY1" fmla="*/ 1427798 h 1495425"/>
                <a:gd name="connsiteX2" fmla="*/ 4329113 w 4324350"/>
                <a:gd name="connsiteY2" fmla="*/ 0 h 1495425"/>
                <a:gd name="connsiteX3" fmla="*/ 2743200 w 4324350"/>
                <a:gd name="connsiteY3" fmla="*/ 11430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50" h="1495425">
                  <a:moveTo>
                    <a:pt x="0" y="1500188"/>
                  </a:moveTo>
                  <a:lnTo>
                    <a:pt x="1543050" y="1427798"/>
                  </a:lnTo>
                  <a:lnTo>
                    <a:pt x="4329113" y="0"/>
                  </a:lnTo>
                  <a:lnTo>
                    <a:pt x="2743200" y="1143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54">
              <a:extLst>
                <a:ext uri="{FF2B5EF4-FFF2-40B4-BE49-F238E27FC236}">
                  <a16:creationId xmlns:a16="http://schemas.microsoft.com/office/drawing/2014/main" id="{13B7ED1A-11B1-4CD1-8EBC-D01AB543B659}"/>
                </a:ext>
              </a:extLst>
            </p:cNvPr>
            <p:cNvSpPr/>
            <p:nvPr/>
          </p:nvSpPr>
          <p:spPr>
            <a:xfrm>
              <a:off x="1909260" y="2433532"/>
              <a:ext cx="4038600" cy="1495425"/>
            </a:xfrm>
            <a:custGeom>
              <a:avLst/>
              <a:gdLst>
                <a:gd name="connsiteX0" fmla="*/ 1300665 w 4038600"/>
                <a:gd name="connsiteY0" fmla="*/ 114405 h 1495425"/>
                <a:gd name="connsiteX1" fmla="*/ 4043865 w 4038600"/>
                <a:gd name="connsiteY1" fmla="*/ 1500293 h 1495425"/>
                <a:gd name="connsiteX2" fmla="*/ 2672265 w 4038600"/>
                <a:gd name="connsiteY2" fmla="*/ 1427903 h 1495425"/>
                <a:gd name="connsiteX3" fmla="*/ 502 w 4038600"/>
                <a:gd name="connsiteY3" fmla="*/ 105 h 1495425"/>
                <a:gd name="connsiteX4" fmla="*/ 1300665 w 4038600"/>
                <a:gd name="connsiteY4" fmla="*/ 114405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600" h="1495425">
                  <a:moveTo>
                    <a:pt x="1300665" y="114405"/>
                  </a:moveTo>
                  <a:lnTo>
                    <a:pt x="4043865" y="1500293"/>
                  </a:lnTo>
                  <a:lnTo>
                    <a:pt x="2672265" y="1427903"/>
                  </a:lnTo>
                  <a:cubicBezTo>
                    <a:pt x="2672265" y="1427903"/>
                    <a:pt x="-42360" y="-14182"/>
                    <a:pt x="502" y="105"/>
                  </a:cubicBezTo>
                  <a:cubicBezTo>
                    <a:pt x="43365" y="14393"/>
                    <a:pt x="1300665" y="114405"/>
                    <a:pt x="1300665" y="1144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Freeform: Shape 393">
            <a:extLst>
              <a:ext uri="{FF2B5EF4-FFF2-40B4-BE49-F238E27FC236}">
                <a16:creationId xmlns:a16="http://schemas.microsoft.com/office/drawing/2014/main" id="{CB4C74A8-11A1-4311-9489-6CA47BF9219D}"/>
              </a:ext>
            </a:extLst>
          </p:cNvPr>
          <p:cNvSpPr/>
          <p:nvPr/>
        </p:nvSpPr>
        <p:spPr>
          <a:xfrm>
            <a:off x="5280439" y="1700022"/>
            <a:ext cx="1611986" cy="2424381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accent2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177">
            <a:extLst>
              <a:ext uri="{FF2B5EF4-FFF2-40B4-BE49-F238E27FC236}">
                <a16:creationId xmlns:a16="http://schemas.microsoft.com/office/drawing/2014/main" id="{5A0828B5-3D3F-4385-84C0-5BEE226CF5CC}"/>
              </a:ext>
            </a:extLst>
          </p:cNvPr>
          <p:cNvSpPr/>
          <p:nvPr/>
        </p:nvSpPr>
        <p:spPr>
          <a:xfrm>
            <a:off x="5975149" y="3286066"/>
            <a:ext cx="239548" cy="592729"/>
          </a:xfrm>
          <a:custGeom>
            <a:avLst/>
            <a:gdLst>
              <a:gd name="connsiteX0" fmla="*/ 683179 w 1366261"/>
              <a:gd name="connsiteY0" fmla="*/ 0 h 3380613"/>
              <a:gd name="connsiteX1" fmla="*/ 1231057 w 1366261"/>
              <a:gd name="connsiteY1" fmla="*/ 548164 h 3380613"/>
              <a:gd name="connsiteX2" fmla="*/ 1070560 w 1366261"/>
              <a:gd name="connsiteY2" fmla="*/ 935736 h 3380613"/>
              <a:gd name="connsiteX3" fmla="*/ 1052463 w 1366261"/>
              <a:gd name="connsiteY3" fmla="*/ 950595 h 3380613"/>
              <a:gd name="connsiteX4" fmla="*/ 1364311 w 1366261"/>
              <a:gd name="connsiteY4" fmla="*/ 3158204 h 3380613"/>
              <a:gd name="connsiteX5" fmla="*/ 1171144 w 1366261"/>
              <a:gd name="connsiteY5" fmla="*/ 3380613 h 3380613"/>
              <a:gd name="connsiteX6" fmla="*/ 195118 w 1366261"/>
              <a:gd name="connsiteY6" fmla="*/ 3380613 h 3380613"/>
              <a:gd name="connsiteX7" fmla="*/ 1951 w 1366261"/>
              <a:gd name="connsiteY7" fmla="*/ 3158204 h 3380613"/>
              <a:gd name="connsiteX8" fmla="*/ 313799 w 1366261"/>
              <a:gd name="connsiteY8" fmla="*/ 950690 h 3380613"/>
              <a:gd name="connsiteX9" fmla="*/ 295702 w 1366261"/>
              <a:gd name="connsiteY9" fmla="*/ 935831 h 3380613"/>
              <a:gd name="connsiteX10" fmla="*/ 135205 w 1366261"/>
              <a:gd name="connsiteY10" fmla="*/ 548164 h 3380613"/>
              <a:gd name="connsiteX11" fmla="*/ 683179 w 1366261"/>
              <a:gd name="connsiteY11" fmla="*/ 0 h 3380613"/>
              <a:gd name="connsiteX12" fmla="*/ 683179 w 1366261"/>
              <a:gd name="connsiteY12" fmla="*/ 0 h 338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261" h="3380613">
                <a:moveTo>
                  <a:pt x="683179" y="0"/>
                </a:moveTo>
                <a:cubicBezTo>
                  <a:pt x="985788" y="0"/>
                  <a:pt x="1231057" y="245459"/>
                  <a:pt x="1231057" y="548164"/>
                </a:cubicBezTo>
                <a:cubicBezTo>
                  <a:pt x="1231057" y="699516"/>
                  <a:pt x="1169716" y="836581"/>
                  <a:pt x="1070560" y="935736"/>
                </a:cubicBezTo>
                <a:lnTo>
                  <a:pt x="1052463" y="950595"/>
                </a:lnTo>
                <a:lnTo>
                  <a:pt x="1364311" y="3158204"/>
                </a:lnTo>
                <a:cubicBezTo>
                  <a:pt x="1380885" y="3275648"/>
                  <a:pt x="1289731" y="3380613"/>
                  <a:pt x="1171144" y="3380613"/>
                </a:cubicBezTo>
                <a:lnTo>
                  <a:pt x="195118" y="3380613"/>
                </a:lnTo>
                <a:cubicBezTo>
                  <a:pt x="76531" y="3380613"/>
                  <a:pt x="-14623" y="3275648"/>
                  <a:pt x="1951" y="3158204"/>
                </a:cubicBezTo>
                <a:lnTo>
                  <a:pt x="313799" y="950690"/>
                </a:lnTo>
                <a:lnTo>
                  <a:pt x="295702" y="935831"/>
                </a:lnTo>
                <a:cubicBezTo>
                  <a:pt x="196546" y="836581"/>
                  <a:pt x="135205" y="699516"/>
                  <a:pt x="135205" y="548164"/>
                </a:cubicBezTo>
                <a:cubicBezTo>
                  <a:pt x="135205" y="245459"/>
                  <a:pt x="380569" y="0"/>
                  <a:pt x="683179" y="0"/>
                </a:cubicBezTo>
                <a:lnTo>
                  <a:pt x="683179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178">
            <a:extLst>
              <a:ext uri="{FF2B5EF4-FFF2-40B4-BE49-F238E27FC236}">
                <a16:creationId xmlns:a16="http://schemas.microsoft.com/office/drawing/2014/main" id="{9AD4B209-BFB1-47C2-91C5-F005948B4207}"/>
              </a:ext>
            </a:extLst>
          </p:cNvPr>
          <p:cNvSpPr/>
          <p:nvPr/>
        </p:nvSpPr>
        <p:spPr>
          <a:xfrm>
            <a:off x="6004628" y="3306908"/>
            <a:ext cx="183742" cy="545784"/>
          </a:xfrm>
          <a:custGeom>
            <a:avLst/>
            <a:gdLst>
              <a:gd name="connsiteX0" fmla="*/ 515049 w 1047975"/>
              <a:gd name="connsiteY0" fmla="*/ 0 h 3112865"/>
              <a:gd name="connsiteX1" fmla="*/ 942436 w 1047975"/>
              <a:gd name="connsiteY1" fmla="*/ 427482 h 3112865"/>
              <a:gd name="connsiteX2" fmla="*/ 788702 w 1047975"/>
              <a:gd name="connsiteY2" fmla="*/ 758381 h 3112865"/>
              <a:gd name="connsiteX3" fmla="*/ 774605 w 1047975"/>
              <a:gd name="connsiteY3" fmla="*/ 770001 h 3112865"/>
              <a:gd name="connsiteX4" fmla="*/ 1046449 w 1047975"/>
              <a:gd name="connsiteY4" fmla="*/ 2939415 h 3112865"/>
              <a:gd name="connsiteX5" fmla="*/ 895763 w 1047975"/>
              <a:gd name="connsiteY5" fmla="*/ 3112865 h 3112865"/>
              <a:gd name="connsiteX6" fmla="*/ 115285 w 1047975"/>
              <a:gd name="connsiteY6" fmla="*/ 3112865 h 3112865"/>
              <a:gd name="connsiteX7" fmla="*/ 2699 w 1047975"/>
              <a:gd name="connsiteY7" fmla="*/ 2939415 h 3112865"/>
              <a:gd name="connsiteX8" fmla="*/ 274543 w 1047975"/>
              <a:gd name="connsiteY8" fmla="*/ 798576 h 3112865"/>
              <a:gd name="connsiteX9" fmla="*/ 212821 w 1047975"/>
              <a:gd name="connsiteY9" fmla="*/ 758381 h 3112865"/>
              <a:gd name="connsiteX10" fmla="*/ 87662 w 1047975"/>
              <a:gd name="connsiteY10" fmla="*/ 427482 h 3112865"/>
              <a:gd name="connsiteX11" fmla="*/ 515049 w 1047975"/>
              <a:gd name="connsiteY11" fmla="*/ 0 h 3112865"/>
              <a:gd name="connsiteX12" fmla="*/ 515049 w 1047975"/>
              <a:gd name="connsiteY12" fmla="*/ 0 h 311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7975" h="3112865">
                <a:moveTo>
                  <a:pt x="515049" y="0"/>
                </a:moveTo>
                <a:cubicBezTo>
                  <a:pt x="751079" y="0"/>
                  <a:pt x="942436" y="191453"/>
                  <a:pt x="942436" y="427482"/>
                </a:cubicBezTo>
                <a:cubicBezTo>
                  <a:pt x="942436" y="545497"/>
                  <a:pt x="866045" y="681038"/>
                  <a:pt x="788702" y="758381"/>
                </a:cubicBezTo>
                <a:lnTo>
                  <a:pt x="774605" y="770001"/>
                </a:lnTo>
                <a:lnTo>
                  <a:pt x="1046449" y="2939415"/>
                </a:lnTo>
                <a:cubicBezTo>
                  <a:pt x="1059403" y="3031046"/>
                  <a:pt x="988251" y="3112865"/>
                  <a:pt x="895763" y="3112865"/>
                </a:cubicBezTo>
                <a:lnTo>
                  <a:pt x="115285" y="3112865"/>
                </a:lnTo>
                <a:cubicBezTo>
                  <a:pt x="22797" y="3112865"/>
                  <a:pt x="-10255" y="3031046"/>
                  <a:pt x="2699" y="2939415"/>
                </a:cubicBezTo>
                <a:lnTo>
                  <a:pt x="274543" y="798576"/>
                </a:lnTo>
                <a:lnTo>
                  <a:pt x="212821" y="758381"/>
                </a:lnTo>
                <a:cubicBezTo>
                  <a:pt x="135478" y="681038"/>
                  <a:pt x="87662" y="545592"/>
                  <a:pt x="87662" y="427482"/>
                </a:cubicBezTo>
                <a:cubicBezTo>
                  <a:pt x="87662" y="191453"/>
                  <a:pt x="279020" y="0"/>
                  <a:pt x="515049" y="0"/>
                </a:cubicBezTo>
                <a:lnTo>
                  <a:pt x="515049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" name="Group 27">
            <a:extLst>
              <a:ext uri="{FF2B5EF4-FFF2-40B4-BE49-F238E27FC236}">
                <a16:creationId xmlns:a16="http://schemas.microsoft.com/office/drawing/2014/main" id="{03E776AF-1295-4568-8FDF-B7B3CF6B4E55}"/>
              </a:ext>
            </a:extLst>
          </p:cNvPr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ED2DCB-DE85-4EBF-B046-40B18A0D83D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BD3840-35F5-4B88-83F8-FE3FE2C80B22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9D193302-35B8-4E97-96C6-6980F84260D3}"/>
              </a:ext>
            </a:extLst>
          </p:cNvPr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146400-3239-47BC-8CF1-A7A512D4AAF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CF145E-7F4A-4F56-B897-8FEA4A99045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310E68D3-B1F9-474A-BAD6-5C36F0A34549}"/>
              </a:ext>
            </a:extLst>
          </p:cNvPr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AD5585-77F2-4B6C-821C-25185E0E28B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F9D9C5-C450-47BC-A278-D2E4AD04907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6">
            <a:extLst>
              <a:ext uri="{FF2B5EF4-FFF2-40B4-BE49-F238E27FC236}">
                <a16:creationId xmlns:a16="http://schemas.microsoft.com/office/drawing/2014/main" id="{79474468-824D-4725-81F5-6FBB26E5619A}"/>
              </a:ext>
            </a:extLst>
          </p:cNvPr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57DA35-3469-4AF0-8414-8B677C3E44E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ECA633-8A0C-4CD4-A538-F6AE8C1FBFF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9">
            <a:extLst>
              <a:ext uri="{FF2B5EF4-FFF2-40B4-BE49-F238E27FC236}">
                <a16:creationId xmlns:a16="http://schemas.microsoft.com/office/drawing/2014/main" id="{00D23B63-2229-4FC7-8EFC-2352CEAA19B3}"/>
              </a:ext>
            </a:extLst>
          </p:cNvPr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541AA0-64C4-4E6C-9BBE-CE27B8EBA84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630CA8-3435-4039-AC13-FE014CD66AE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2">
            <a:extLst>
              <a:ext uri="{FF2B5EF4-FFF2-40B4-BE49-F238E27FC236}">
                <a16:creationId xmlns:a16="http://schemas.microsoft.com/office/drawing/2014/main" id="{2A16DC8E-E2A3-408E-8F26-24D0123D26BA}"/>
              </a:ext>
            </a:extLst>
          </p:cNvPr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1A9568-EBAE-42EE-9D2F-1A88269B686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018B68-ECF0-45F1-B97B-4099AD038AAF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9A0D9CA-662E-4680-A7F0-B9B2FF2E04CB}"/>
              </a:ext>
            </a:extLst>
          </p:cNvPr>
          <p:cNvGrpSpPr/>
          <p:nvPr/>
        </p:nvGrpSpPr>
        <p:grpSpPr>
          <a:xfrm>
            <a:off x="3731781" y="1551178"/>
            <a:ext cx="4740749" cy="4623159"/>
            <a:chOff x="3731781" y="1551178"/>
            <a:chExt cx="4740749" cy="4623159"/>
          </a:xfrm>
        </p:grpSpPr>
        <p:grpSp>
          <p:nvGrpSpPr>
            <p:cNvPr id="33" name="그룹 9">
              <a:extLst>
                <a:ext uri="{FF2B5EF4-FFF2-40B4-BE49-F238E27FC236}">
                  <a16:creationId xmlns:a16="http://schemas.microsoft.com/office/drawing/2014/main" id="{9C82029C-C2B7-42C6-AC07-2FC0ED9D5FE7}"/>
                </a:ext>
              </a:extLst>
            </p:cNvPr>
            <p:cNvGrpSpPr/>
            <p:nvPr/>
          </p:nvGrpSpPr>
          <p:grpSpPr>
            <a:xfrm flipH="1">
              <a:off x="3738343" y="1551178"/>
              <a:ext cx="4727657" cy="4623159"/>
              <a:chOff x="924229" y="1606109"/>
              <a:chExt cx="4727657" cy="4623159"/>
            </a:xfrm>
          </p:grpSpPr>
          <p:sp>
            <p:nvSpPr>
              <p:cNvPr id="39" name="Block Arc 23">
                <a:extLst>
                  <a:ext uri="{FF2B5EF4-FFF2-40B4-BE49-F238E27FC236}">
                    <a16:creationId xmlns:a16="http://schemas.microsoft.com/office/drawing/2014/main" id="{B3578130-0049-42A0-858F-671410F42880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24">
                <a:extLst>
                  <a:ext uri="{FF2B5EF4-FFF2-40B4-BE49-F238E27FC236}">
                    <a16:creationId xmlns:a16="http://schemas.microsoft.com/office/drawing/2014/main" id="{D292FB26-0C3C-46F1-8E1C-9F2CAE647651}"/>
                  </a:ext>
                </a:extLst>
              </p:cNvPr>
              <p:cNvSpPr/>
              <p:nvPr/>
            </p:nvSpPr>
            <p:spPr>
              <a:xfrm rot="1800000">
                <a:off x="4691922" y="2204820"/>
                <a:ext cx="288000" cy="2880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Oval 25">
                <a:extLst>
                  <a:ext uri="{FF2B5EF4-FFF2-40B4-BE49-F238E27FC236}">
                    <a16:creationId xmlns:a16="http://schemas.microsoft.com/office/drawing/2014/main" id="{D9DC7A19-B439-4121-8CB5-76A576D1B592}"/>
                  </a:ext>
                </a:extLst>
              </p:cNvPr>
              <p:cNvSpPr/>
              <p:nvPr/>
            </p:nvSpPr>
            <p:spPr>
              <a:xfrm rot="1800000">
                <a:off x="5363886" y="3780897"/>
                <a:ext cx="288000" cy="2880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2" name="Oval 26">
                <a:extLst>
                  <a:ext uri="{FF2B5EF4-FFF2-40B4-BE49-F238E27FC236}">
                    <a16:creationId xmlns:a16="http://schemas.microsoft.com/office/drawing/2014/main" id="{52546464-9331-4A0A-AF36-9F53C955560B}"/>
                  </a:ext>
                </a:extLst>
              </p:cNvPr>
              <p:cNvSpPr/>
              <p:nvPr/>
            </p:nvSpPr>
            <p:spPr>
              <a:xfrm rot="1800000">
                <a:off x="4691924" y="5462086"/>
                <a:ext cx="288000" cy="28803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4" name="그룹 9">
              <a:extLst>
                <a:ext uri="{FF2B5EF4-FFF2-40B4-BE49-F238E27FC236}">
                  <a16:creationId xmlns:a16="http://schemas.microsoft.com/office/drawing/2014/main" id="{EAC68DC2-CEA8-488F-9F8C-63E451B6197A}"/>
                </a:ext>
              </a:extLst>
            </p:cNvPr>
            <p:cNvGrpSpPr/>
            <p:nvPr/>
          </p:nvGrpSpPr>
          <p:grpSpPr>
            <a:xfrm>
              <a:off x="3731781" y="1551178"/>
              <a:ext cx="4740749" cy="4623159"/>
              <a:chOff x="924229" y="1606109"/>
              <a:chExt cx="4740749" cy="4623159"/>
            </a:xfrm>
          </p:grpSpPr>
          <p:sp>
            <p:nvSpPr>
              <p:cNvPr id="35" name="Block Arc 46">
                <a:extLst>
                  <a:ext uri="{FF2B5EF4-FFF2-40B4-BE49-F238E27FC236}">
                    <a16:creationId xmlns:a16="http://schemas.microsoft.com/office/drawing/2014/main" id="{85365A43-0BB1-4CB8-A286-C1EFDEE3F0DA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47">
                <a:extLst>
                  <a:ext uri="{FF2B5EF4-FFF2-40B4-BE49-F238E27FC236}">
                    <a16:creationId xmlns:a16="http://schemas.microsoft.com/office/drawing/2014/main" id="{F25A726E-04E5-464A-8592-6B9667E1A91B}"/>
                  </a:ext>
                </a:extLst>
              </p:cNvPr>
              <p:cNvSpPr/>
              <p:nvPr/>
            </p:nvSpPr>
            <p:spPr>
              <a:xfrm rot="19800000">
                <a:off x="4705014" y="2204820"/>
                <a:ext cx="288000" cy="2880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48">
                <a:extLst>
                  <a:ext uri="{FF2B5EF4-FFF2-40B4-BE49-F238E27FC236}">
                    <a16:creationId xmlns:a16="http://schemas.microsoft.com/office/drawing/2014/main" id="{6E0B0B59-56FB-4455-A71E-6B36BDA2E7BB}"/>
                  </a:ext>
                </a:extLst>
              </p:cNvPr>
              <p:cNvSpPr/>
              <p:nvPr/>
            </p:nvSpPr>
            <p:spPr>
              <a:xfrm rot="19800000">
                <a:off x="5376978" y="3780897"/>
                <a:ext cx="288000" cy="2880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49">
                <a:extLst>
                  <a:ext uri="{FF2B5EF4-FFF2-40B4-BE49-F238E27FC236}">
                    <a16:creationId xmlns:a16="http://schemas.microsoft.com/office/drawing/2014/main" id="{B97BC10B-6D0A-427A-BF1E-173BD04F92D2}"/>
                  </a:ext>
                </a:extLst>
              </p:cNvPr>
              <p:cNvSpPr/>
              <p:nvPr/>
            </p:nvSpPr>
            <p:spPr>
              <a:xfrm rot="19800000">
                <a:off x="4705016" y="5462086"/>
                <a:ext cx="288000" cy="2880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pic>
        <p:nvPicPr>
          <p:cNvPr id="43" name="Graphic 439">
            <a:extLst>
              <a:ext uri="{FF2B5EF4-FFF2-40B4-BE49-F238E27FC236}">
                <a16:creationId xmlns:a16="http://schemas.microsoft.com/office/drawing/2014/main" id="{CBE997F5-2270-42BB-865C-2706FD411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99625" flipV="1">
            <a:off x="6155141" y="3107834"/>
            <a:ext cx="1924909" cy="8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1507C76E-A463-434A-965A-D7B56017CA52}"/>
              </a:ext>
            </a:extLst>
          </p:cNvPr>
          <p:cNvSpPr/>
          <p:nvPr/>
        </p:nvSpPr>
        <p:spPr>
          <a:xfrm>
            <a:off x="80000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D20CFDD9-BA77-41B7-A0D3-1972E26AB32B}"/>
              </a:ext>
            </a:extLst>
          </p:cNvPr>
          <p:cNvSpPr/>
          <p:nvPr/>
        </p:nvSpPr>
        <p:spPr>
          <a:xfrm>
            <a:off x="299261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C737AFF-EF3A-4AB3-A30E-EEDF0114F800}"/>
              </a:ext>
            </a:extLst>
          </p:cNvPr>
          <p:cNvSpPr/>
          <p:nvPr/>
        </p:nvSpPr>
        <p:spPr>
          <a:xfrm>
            <a:off x="518522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33840869-5A7F-49DC-B127-78E85CAF4977}"/>
              </a:ext>
            </a:extLst>
          </p:cNvPr>
          <p:cNvSpPr/>
          <p:nvPr/>
        </p:nvSpPr>
        <p:spPr>
          <a:xfrm>
            <a:off x="737783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B28C46CB-35C0-4F82-94D2-748917AAD68C}"/>
              </a:ext>
            </a:extLst>
          </p:cNvPr>
          <p:cNvSpPr/>
          <p:nvPr/>
        </p:nvSpPr>
        <p:spPr>
          <a:xfrm>
            <a:off x="9570442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014B0D16-4B98-455D-B96D-9A2D21DAEB1C}"/>
              </a:ext>
            </a:extLst>
          </p:cNvPr>
          <p:cNvSpPr/>
          <p:nvPr/>
        </p:nvSpPr>
        <p:spPr>
          <a:xfrm>
            <a:off x="1320394" y="2733261"/>
            <a:ext cx="785190" cy="785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34C8CFA-EB63-4172-8AB3-94F26A762F1F}"/>
              </a:ext>
            </a:extLst>
          </p:cNvPr>
          <p:cNvSpPr/>
          <p:nvPr/>
        </p:nvSpPr>
        <p:spPr>
          <a:xfrm>
            <a:off x="3513003" y="4495800"/>
            <a:ext cx="785190" cy="7851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FC561CA-449E-4577-A5E6-5DA971159087}"/>
              </a:ext>
            </a:extLst>
          </p:cNvPr>
          <p:cNvSpPr/>
          <p:nvPr/>
        </p:nvSpPr>
        <p:spPr>
          <a:xfrm>
            <a:off x="5705613" y="2733261"/>
            <a:ext cx="785190" cy="785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1DA41E7-2F7A-4B96-8765-0BC4F596C901}"/>
              </a:ext>
            </a:extLst>
          </p:cNvPr>
          <p:cNvSpPr/>
          <p:nvPr/>
        </p:nvSpPr>
        <p:spPr>
          <a:xfrm>
            <a:off x="7898222" y="4495800"/>
            <a:ext cx="785190" cy="7851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6FD06100-971F-410B-9D23-8DD5A66ADB0F}"/>
              </a:ext>
            </a:extLst>
          </p:cNvPr>
          <p:cNvSpPr/>
          <p:nvPr/>
        </p:nvSpPr>
        <p:spPr>
          <a:xfrm>
            <a:off x="10090832" y="2733261"/>
            <a:ext cx="785190" cy="785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018A968-6946-4083-8855-2E5A963EC8AF}"/>
              </a:ext>
            </a:extLst>
          </p:cNvPr>
          <p:cNvSpPr/>
          <p:nvPr/>
        </p:nvSpPr>
        <p:spPr>
          <a:xfrm>
            <a:off x="8145902" y="471006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7F7E51D3-A81E-4F7A-8AA8-4691A4A3DF52}"/>
              </a:ext>
            </a:extLst>
          </p:cNvPr>
          <p:cNvSpPr/>
          <p:nvPr/>
        </p:nvSpPr>
        <p:spPr>
          <a:xfrm>
            <a:off x="5929479" y="299922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2A6CCFE-0426-48EE-96CA-128B589347A2}"/>
              </a:ext>
            </a:extLst>
          </p:cNvPr>
          <p:cNvSpPr/>
          <p:nvPr/>
        </p:nvSpPr>
        <p:spPr>
          <a:xfrm flipH="1">
            <a:off x="3711472" y="473902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ardrop 1">
            <a:extLst>
              <a:ext uri="{FF2B5EF4-FFF2-40B4-BE49-F238E27FC236}">
                <a16:creationId xmlns:a16="http://schemas.microsoft.com/office/drawing/2014/main" id="{9F8637F4-C0AF-495B-9286-95AF08E5E0B0}"/>
              </a:ext>
            </a:extLst>
          </p:cNvPr>
          <p:cNvSpPr/>
          <p:nvPr/>
        </p:nvSpPr>
        <p:spPr>
          <a:xfrm rot="18805991">
            <a:off x="10285056" y="292895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99DA25BB-E874-4D62-ABD2-D0489F9B9BAF}"/>
              </a:ext>
            </a:extLst>
          </p:cNvPr>
          <p:cNvSpPr>
            <a:spLocks noChangeAspect="1"/>
          </p:cNvSpPr>
          <p:nvPr/>
        </p:nvSpPr>
        <p:spPr>
          <a:xfrm rot="9900000">
            <a:off x="1576071" y="29787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0B3169-8804-444C-BDDC-F9754D8EF78D}"/>
              </a:ext>
            </a:extLst>
          </p:cNvPr>
          <p:cNvSpPr txBox="1"/>
          <p:nvPr/>
        </p:nvSpPr>
        <p:spPr>
          <a:xfrm>
            <a:off x="586744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13E244-3C79-493B-8658-104ACBCEF031}"/>
              </a:ext>
            </a:extLst>
          </p:cNvPr>
          <p:cNvSpPr txBox="1"/>
          <p:nvPr/>
        </p:nvSpPr>
        <p:spPr>
          <a:xfrm>
            <a:off x="806307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21094F-1BD7-4EF2-A499-79A90D5BAFC1}"/>
              </a:ext>
            </a:extLst>
          </p:cNvPr>
          <p:cNvSpPr txBox="1"/>
          <p:nvPr/>
        </p:nvSpPr>
        <p:spPr>
          <a:xfrm>
            <a:off x="10258703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DDE99A-A87A-42D9-AAA8-B2A35B741024}"/>
              </a:ext>
            </a:extLst>
          </p:cNvPr>
          <p:cNvSpPr txBox="1"/>
          <p:nvPr/>
        </p:nvSpPr>
        <p:spPr>
          <a:xfrm>
            <a:off x="367181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6D56F6-2943-4708-81E2-77DDFA91B275}"/>
              </a:ext>
            </a:extLst>
          </p:cNvPr>
          <p:cNvSpPr txBox="1"/>
          <p:nvPr/>
        </p:nvSpPr>
        <p:spPr>
          <a:xfrm>
            <a:off x="147618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330C313-871C-4544-9FAB-B73D1A17F6E7}"/>
              </a:ext>
            </a:extLst>
          </p:cNvPr>
          <p:cNvGrpSpPr/>
          <p:nvPr/>
        </p:nvGrpSpPr>
        <p:grpSpPr>
          <a:xfrm>
            <a:off x="882962" y="4435624"/>
            <a:ext cx="1664465" cy="1680200"/>
            <a:chOff x="2318011" y="3255173"/>
            <a:chExt cx="1664465" cy="16802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DD34B5-153B-480F-A84E-389F1032BD2F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5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05ECC9-2148-4993-A6CC-E89CE19020D4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9555064-7B81-45E8-AB8A-EBA2D9D31BA7}"/>
              </a:ext>
            </a:extLst>
          </p:cNvPr>
          <p:cNvGrpSpPr/>
          <p:nvPr/>
        </p:nvGrpSpPr>
        <p:grpSpPr>
          <a:xfrm>
            <a:off x="5268182" y="4435624"/>
            <a:ext cx="1664465" cy="1680200"/>
            <a:chOff x="2318011" y="3255173"/>
            <a:chExt cx="1664465" cy="16802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64AC7B-6682-43F1-B635-F5F72092F342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A91F7B-C58F-453E-BB0C-7EEA5A5DD2D4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A8F12A3-9B9A-423A-94A1-CF4559E26D90}"/>
              </a:ext>
            </a:extLst>
          </p:cNvPr>
          <p:cNvGrpSpPr/>
          <p:nvPr/>
        </p:nvGrpSpPr>
        <p:grpSpPr>
          <a:xfrm>
            <a:off x="9653402" y="4435624"/>
            <a:ext cx="1664465" cy="1680200"/>
            <a:chOff x="2318011" y="3255173"/>
            <a:chExt cx="1664465" cy="16802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CA0705-1EE5-4C03-917A-67378A86D4EB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092F47-140F-4E51-A0D2-CEF9487536E7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9ABC8D5-1AC7-4941-A658-337EE85B6EBB}"/>
              </a:ext>
            </a:extLst>
          </p:cNvPr>
          <p:cNvGrpSpPr/>
          <p:nvPr/>
        </p:nvGrpSpPr>
        <p:grpSpPr>
          <a:xfrm>
            <a:off x="3075572" y="1905083"/>
            <a:ext cx="1664465" cy="1680200"/>
            <a:chOff x="2318011" y="3255173"/>
            <a:chExt cx="1664465" cy="16802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47F46-7D48-4CDE-BD8B-BCC93330E0B1}"/>
                </a:ext>
              </a:extLst>
            </p:cNvPr>
            <p:cNvSpPr txBox="1"/>
            <p:nvPr/>
          </p:nvSpPr>
          <p:spPr>
            <a:xfrm flipH="1">
              <a:off x="2318013" y="3255173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1FB5A6-78FA-4D1F-A858-62941F84B8CB}"/>
                </a:ext>
              </a:extLst>
            </p:cNvPr>
            <p:cNvSpPr txBox="1"/>
            <p:nvPr/>
          </p:nvSpPr>
          <p:spPr>
            <a:xfrm flipH="1">
              <a:off x="2318011" y="3735044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68EF46D-7F62-412C-8729-B1DACF2A6E4C}"/>
              </a:ext>
            </a:extLst>
          </p:cNvPr>
          <p:cNvGrpSpPr/>
          <p:nvPr/>
        </p:nvGrpSpPr>
        <p:grpSpPr>
          <a:xfrm>
            <a:off x="7460792" y="1905083"/>
            <a:ext cx="1664465" cy="1680200"/>
            <a:chOff x="2318011" y="3255173"/>
            <a:chExt cx="1664465" cy="16802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8117FA-5332-4589-A90E-8321C2C31EE5}"/>
                </a:ext>
              </a:extLst>
            </p:cNvPr>
            <p:cNvSpPr txBox="1"/>
            <p:nvPr/>
          </p:nvSpPr>
          <p:spPr>
            <a:xfrm flipH="1">
              <a:off x="2318013" y="3255173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49DD28-0DE3-4663-863A-2A0D7C9A9089}"/>
                </a:ext>
              </a:extLst>
            </p:cNvPr>
            <p:cNvSpPr txBox="1"/>
            <p:nvPr/>
          </p:nvSpPr>
          <p:spPr>
            <a:xfrm flipH="1">
              <a:off x="2318011" y="3735044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60EC92F2-BBC6-45BF-B430-9906231995B9}"/>
              </a:ext>
            </a:extLst>
          </p:cNvPr>
          <p:cNvGrpSpPr/>
          <p:nvPr/>
        </p:nvGrpSpPr>
        <p:grpSpPr>
          <a:xfrm>
            <a:off x="0" y="3722517"/>
            <a:ext cx="7322585" cy="2430270"/>
            <a:chOff x="-905895" y="1820550"/>
            <a:chExt cx="7322585" cy="2430270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588FEFE9-2EC6-4C5F-900B-43F4DA95A536}"/>
                </a:ext>
              </a:extLst>
            </p:cNvPr>
            <p:cNvGrpSpPr/>
            <p:nvPr/>
          </p:nvGrpSpPr>
          <p:grpSpPr>
            <a:xfrm flipH="1">
              <a:off x="-905895" y="1820550"/>
              <a:ext cx="7322585" cy="2430270"/>
              <a:chOff x="5775310" y="1820550"/>
              <a:chExt cx="7322585" cy="2430270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3ECB8C0A-4C78-487E-942E-394C1959C43D}"/>
                  </a:ext>
                </a:extLst>
              </p:cNvPr>
              <p:cNvSpPr/>
              <p:nvPr/>
            </p:nvSpPr>
            <p:spPr>
              <a:xfrm>
                <a:off x="6896100" y="3484019"/>
                <a:ext cx="6201795" cy="766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2600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Down Arrow 3">
                <a:extLst>
                  <a:ext uri="{FF2B5EF4-FFF2-40B4-BE49-F238E27FC236}">
                    <a16:creationId xmlns:a16="http://schemas.microsoft.com/office/drawing/2014/main" id="{F66BA20B-0AE3-4872-883F-7DCFE11C872A}"/>
                  </a:ext>
                </a:extLst>
              </p:cNvPr>
              <p:cNvSpPr/>
              <p:nvPr/>
            </p:nvSpPr>
            <p:spPr>
              <a:xfrm rot="10800000">
                <a:off x="5775310" y="1820550"/>
                <a:ext cx="1512168" cy="2430270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430270">
                    <a:moveTo>
                      <a:pt x="756084" y="2430270"/>
                    </a:moveTo>
                    <a:lnTo>
                      <a:pt x="0" y="1674186"/>
                    </a:lnTo>
                    <a:lnTo>
                      <a:pt x="378042" y="1674186"/>
                    </a:lnTo>
                    <a:lnTo>
                      <a:pt x="378042" y="0"/>
                    </a:lnTo>
                    <a:lnTo>
                      <a:pt x="1134126" y="756084"/>
                    </a:lnTo>
                    <a:lnTo>
                      <a:pt x="1134126" y="1674186"/>
                    </a:lnTo>
                    <a:lnTo>
                      <a:pt x="1512168" y="16741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BD0C24-9066-4F16-A13C-4E2A15BDC3D5}"/>
                </a:ext>
              </a:extLst>
            </p:cNvPr>
            <p:cNvSpPr txBox="1"/>
            <p:nvPr/>
          </p:nvSpPr>
          <p:spPr>
            <a:xfrm>
              <a:off x="3516660" y="3575031"/>
              <a:ext cx="1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spc="300" dirty="0">
                  <a:solidFill>
                    <a:schemeClr val="bg1"/>
                  </a:solidFill>
                  <a:cs typeface="Arial" pitchFamily="34" charset="0"/>
                </a:rPr>
                <a:t>UP</a:t>
              </a:r>
              <a:endParaRPr lang="ko-KR" altLang="en-US" sz="3200" b="1" spc="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7F1B9F09-AD61-43CF-BDAC-9183670C9136}"/>
              </a:ext>
            </a:extLst>
          </p:cNvPr>
          <p:cNvGrpSpPr/>
          <p:nvPr/>
        </p:nvGrpSpPr>
        <p:grpSpPr>
          <a:xfrm>
            <a:off x="4901707" y="1887548"/>
            <a:ext cx="7290292" cy="2430270"/>
            <a:chOff x="5775310" y="3484019"/>
            <a:chExt cx="7290292" cy="2430270"/>
          </a:xfrm>
        </p:grpSpPr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EC925FF2-C378-4B69-A1CA-2217CABC2CA4}"/>
                </a:ext>
              </a:extLst>
            </p:cNvPr>
            <p:cNvGrpSpPr/>
            <p:nvPr/>
          </p:nvGrpSpPr>
          <p:grpSpPr>
            <a:xfrm flipH="1">
              <a:off x="5775310" y="3484019"/>
              <a:ext cx="7290292" cy="2430270"/>
              <a:chOff x="-873602" y="3596782"/>
              <a:chExt cx="7290292" cy="2430270"/>
            </a:xfrm>
          </p:grpSpPr>
          <p:sp>
            <p:nvSpPr>
              <p:cNvPr id="11" name="직사각형 36">
                <a:extLst>
                  <a:ext uri="{FF2B5EF4-FFF2-40B4-BE49-F238E27FC236}">
                    <a16:creationId xmlns:a16="http://schemas.microsoft.com/office/drawing/2014/main" id="{87648340-E1A5-44F8-8D08-D7229A15424D}"/>
                  </a:ext>
                </a:extLst>
              </p:cNvPr>
              <p:cNvSpPr/>
              <p:nvPr/>
            </p:nvSpPr>
            <p:spPr>
              <a:xfrm>
                <a:off x="-873602" y="3596782"/>
                <a:ext cx="6169503" cy="766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2600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Down Arrow 3">
                <a:extLst>
                  <a:ext uri="{FF2B5EF4-FFF2-40B4-BE49-F238E27FC236}">
                    <a16:creationId xmlns:a16="http://schemas.microsoft.com/office/drawing/2014/main" id="{45D19AF9-0982-4BD8-88BB-A0C511F324D3}"/>
                  </a:ext>
                </a:extLst>
              </p:cNvPr>
              <p:cNvSpPr/>
              <p:nvPr/>
            </p:nvSpPr>
            <p:spPr>
              <a:xfrm rot="10800000" flipH="1" flipV="1">
                <a:off x="4904522" y="3596782"/>
                <a:ext cx="1512168" cy="2430270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430270">
                    <a:moveTo>
                      <a:pt x="756084" y="2430270"/>
                    </a:moveTo>
                    <a:lnTo>
                      <a:pt x="0" y="1674186"/>
                    </a:lnTo>
                    <a:lnTo>
                      <a:pt x="378042" y="1674186"/>
                    </a:lnTo>
                    <a:lnTo>
                      <a:pt x="378042" y="0"/>
                    </a:lnTo>
                    <a:lnTo>
                      <a:pt x="1134126" y="756084"/>
                    </a:lnTo>
                    <a:lnTo>
                      <a:pt x="1134126" y="1674186"/>
                    </a:lnTo>
                    <a:lnTo>
                      <a:pt x="1512168" y="16741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939310-2A5C-4E64-9864-0D3CCD43B3D3}"/>
                </a:ext>
              </a:extLst>
            </p:cNvPr>
            <p:cNvSpPr txBox="1"/>
            <p:nvPr/>
          </p:nvSpPr>
          <p:spPr>
            <a:xfrm>
              <a:off x="7099324" y="3575031"/>
              <a:ext cx="1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spc="300" dirty="0">
                  <a:solidFill>
                    <a:schemeClr val="bg1"/>
                  </a:solidFill>
                  <a:cs typeface="Arial" pitchFamily="34" charset="0"/>
                </a:rPr>
                <a:t>DOWN</a:t>
              </a:r>
              <a:endParaRPr lang="ko-KR" altLang="en-US" sz="3200" b="1" spc="3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">
            <a:extLst>
              <a:ext uri="{FF2B5EF4-FFF2-40B4-BE49-F238E27FC236}">
                <a16:creationId xmlns:a16="http://schemas.microsoft.com/office/drawing/2014/main" id="{75F4F6CE-7DB3-419B-BF11-2CC06F0A3BEC}"/>
              </a:ext>
            </a:extLst>
          </p:cNvPr>
          <p:cNvGrpSpPr/>
          <p:nvPr/>
        </p:nvGrpSpPr>
        <p:grpSpPr>
          <a:xfrm>
            <a:off x="7322585" y="2851211"/>
            <a:ext cx="3760042" cy="566802"/>
            <a:chOff x="7653085" y="4515751"/>
            <a:chExt cx="3760042" cy="566802"/>
          </a:xfrm>
        </p:grpSpPr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3E1B201D-875E-4DFF-B6C4-2BB5870158D9}"/>
                </a:ext>
              </a:extLst>
            </p:cNvPr>
            <p:cNvSpPr/>
            <p:nvPr/>
          </p:nvSpPr>
          <p:spPr>
            <a:xfrm>
              <a:off x="7653085" y="451575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29D90A81-8F2B-488F-888B-3F09E14EEF5C}"/>
                </a:ext>
              </a:extLst>
            </p:cNvPr>
            <p:cNvSpPr/>
            <p:nvPr/>
          </p:nvSpPr>
          <p:spPr>
            <a:xfrm>
              <a:off x="9533106" y="451575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48EE3D-D60D-470F-B633-B9EFE9C6FB7B}"/>
                </a:ext>
              </a:extLst>
            </p:cNvPr>
            <p:cNvSpPr txBox="1"/>
            <p:nvPr/>
          </p:nvSpPr>
          <p:spPr>
            <a:xfrm>
              <a:off x="8219887" y="4660653"/>
              <a:ext cx="1313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2B28B2-0CF0-4825-AED2-2A3C227CEE27}"/>
                </a:ext>
              </a:extLst>
            </p:cNvPr>
            <p:cNvSpPr txBox="1"/>
            <p:nvPr/>
          </p:nvSpPr>
          <p:spPr>
            <a:xfrm>
              <a:off x="10099908" y="4660653"/>
              <a:ext cx="1313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D19E8838-87AF-4AA4-8AC6-A13C5B231180}"/>
              </a:ext>
            </a:extLst>
          </p:cNvPr>
          <p:cNvGrpSpPr/>
          <p:nvPr/>
        </p:nvGrpSpPr>
        <p:grpSpPr>
          <a:xfrm flipH="1">
            <a:off x="1141664" y="4588633"/>
            <a:ext cx="3760042" cy="566802"/>
            <a:chOff x="7653085" y="4515751"/>
            <a:chExt cx="3760042" cy="566802"/>
          </a:xfrm>
        </p:grpSpPr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3B12119B-B874-45E2-B175-5A93D9FF0C72}"/>
                </a:ext>
              </a:extLst>
            </p:cNvPr>
            <p:cNvSpPr/>
            <p:nvPr/>
          </p:nvSpPr>
          <p:spPr>
            <a:xfrm>
              <a:off x="7653085" y="451575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0D659914-6FDA-40BF-A7BD-E3E633B3C3E9}"/>
                </a:ext>
              </a:extLst>
            </p:cNvPr>
            <p:cNvSpPr/>
            <p:nvPr/>
          </p:nvSpPr>
          <p:spPr>
            <a:xfrm>
              <a:off x="9533106" y="451575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0F109-4273-43F4-87FB-841C5B903BA1}"/>
                </a:ext>
              </a:extLst>
            </p:cNvPr>
            <p:cNvSpPr txBox="1"/>
            <p:nvPr/>
          </p:nvSpPr>
          <p:spPr>
            <a:xfrm>
              <a:off x="8219887" y="4660653"/>
              <a:ext cx="1313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0E24C0-F6C1-4DC8-AAA9-38F8D4C38613}"/>
                </a:ext>
              </a:extLst>
            </p:cNvPr>
            <p:cNvSpPr txBox="1"/>
            <p:nvPr/>
          </p:nvSpPr>
          <p:spPr>
            <a:xfrm>
              <a:off x="10099908" y="4660653"/>
              <a:ext cx="1313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6C639ECC-9E31-423D-8A02-16949266779C}"/>
              </a:ext>
            </a:extLst>
          </p:cNvPr>
          <p:cNvSpPr/>
          <p:nvPr/>
        </p:nvSpPr>
        <p:spPr>
          <a:xfrm>
            <a:off x="2563391" y="4741852"/>
            <a:ext cx="349785" cy="2686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7341BC81-C7D3-47C7-BB58-9F648D20CAEF}"/>
              </a:ext>
            </a:extLst>
          </p:cNvPr>
          <p:cNvSpPr/>
          <p:nvPr/>
        </p:nvSpPr>
        <p:spPr>
          <a:xfrm>
            <a:off x="4443591" y="4702649"/>
            <a:ext cx="349783" cy="3018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20310BC2-D298-4894-8835-4A17CA0A3836}"/>
              </a:ext>
            </a:extLst>
          </p:cNvPr>
          <p:cNvSpPr/>
          <p:nvPr/>
        </p:nvSpPr>
        <p:spPr>
          <a:xfrm rot="2700000">
            <a:off x="7497938" y="2915831"/>
            <a:ext cx="244065" cy="4375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A55DC6D3-22E4-45F3-9954-79D66127DD3E}"/>
              </a:ext>
            </a:extLst>
          </p:cNvPr>
          <p:cNvSpPr/>
          <p:nvPr/>
        </p:nvSpPr>
        <p:spPr>
          <a:xfrm>
            <a:off x="9334814" y="2990052"/>
            <a:ext cx="302385" cy="2830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25">
            <a:extLst>
              <a:ext uri="{FF2B5EF4-FFF2-40B4-BE49-F238E27FC236}">
                <a16:creationId xmlns:a16="http://schemas.microsoft.com/office/drawing/2014/main" id="{09782330-7D01-43E9-8B2A-4706AF547A2A}"/>
              </a:ext>
            </a:extLst>
          </p:cNvPr>
          <p:cNvGrpSpPr/>
          <p:nvPr/>
        </p:nvGrpSpPr>
        <p:grpSpPr>
          <a:xfrm>
            <a:off x="419392" y="1887548"/>
            <a:ext cx="4044333" cy="1916319"/>
            <a:chOff x="1392320" y="3256486"/>
            <a:chExt cx="2955855" cy="19163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CF700F-421B-4B20-8DB4-E71C5285CECF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AE47CB-46C3-42F3-A50C-74C1D9D8321E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F3C79C-7534-4238-B576-E4CDA0501F5C}"/>
                </a:ext>
              </a:extLst>
            </p:cNvPr>
            <p:cNvSpPr txBox="1"/>
            <p:nvPr/>
          </p:nvSpPr>
          <p:spPr>
            <a:xfrm>
              <a:off x="1392320" y="4526474"/>
              <a:ext cx="295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2579DF-745C-4AEE-8096-77FEC5184450}"/>
                </a:ext>
              </a:extLst>
            </p:cNvPr>
            <p:cNvSpPr txBox="1"/>
            <p:nvPr/>
          </p:nvSpPr>
          <p:spPr>
            <a:xfrm>
              <a:off x="1392320" y="425760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8CAFA425-0834-4949-A594-E2995E3B2F24}"/>
              </a:ext>
            </a:extLst>
          </p:cNvPr>
          <p:cNvGrpSpPr/>
          <p:nvPr/>
        </p:nvGrpSpPr>
        <p:grpSpPr>
          <a:xfrm>
            <a:off x="7799811" y="4236467"/>
            <a:ext cx="4044333" cy="1916319"/>
            <a:chOff x="1392320" y="3256486"/>
            <a:chExt cx="2955855" cy="19163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97C0AE-51FD-4D07-B6FF-53CD27863A12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D84D48-3DEA-4E82-9ECE-34D63AD38BB8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054281B-000D-48FF-BD69-479EEB6B89DC}"/>
                </a:ext>
              </a:extLst>
            </p:cNvPr>
            <p:cNvSpPr txBox="1"/>
            <p:nvPr/>
          </p:nvSpPr>
          <p:spPr>
            <a:xfrm>
              <a:off x="1392320" y="4526474"/>
              <a:ext cx="295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775BD4-1C5D-4FAC-AAE4-45368B3E546B}"/>
                </a:ext>
              </a:extLst>
            </p:cNvPr>
            <p:cNvSpPr txBox="1"/>
            <p:nvPr/>
          </p:nvSpPr>
          <p:spPr>
            <a:xfrm>
              <a:off x="1392320" y="425760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D87986-02CD-4CEB-8E31-ADD226302837}"/>
              </a:ext>
            </a:extLst>
          </p:cNvPr>
          <p:cNvSpPr txBox="1"/>
          <p:nvPr/>
        </p:nvSpPr>
        <p:spPr>
          <a:xfrm>
            <a:off x="1" y="74099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47853-CAEA-4E28-9D69-CB49E5A6E006}"/>
              </a:ext>
            </a:extLst>
          </p:cNvPr>
          <p:cNvSpPr txBox="1"/>
          <p:nvPr/>
        </p:nvSpPr>
        <p:spPr>
          <a:xfrm>
            <a:off x="8384227" y="1402359"/>
            <a:ext cx="305025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918EA-8522-45F1-BC83-4F9717796F71}"/>
              </a:ext>
            </a:extLst>
          </p:cNvPr>
          <p:cNvSpPr txBox="1"/>
          <p:nvPr/>
        </p:nvSpPr>
        <p:spPr>
          <a:xfrm>
            <a:off x="905414" y="1927509"/>
            <a:ext cx="68716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5F438-876C-4F68-B8BF-E2647912F857}"/>
              </a:ext>
            </a:extLst>
          </p:cNvPr>
          <p:cNvSpPr txBox="1"/>
          <p:nvPr/>
        </p:nvSpPr>
        <p:spPr>
          <a:xfrm>
            <a:off x="905415" y="1402046"/>
            <a:ext cx="687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A7465D-1C00-439F-A3BB-4B86ABB129A9}"/>
              </a:ext>
            </a:extLst>
          </p:cNvPr>
          <p:cNvSpPr txBox="1"/>
          <p:nvPr/>
        </p:nvSpPr>
        <p:spPr>
          <a:xfrm>
            <a:off x="1" y="74099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33848-DC59-463C-A02C-8190E8BE33DF}"/>
              </a:ext>
            </a:extLst>
          </p:cNvPr>
          <p:cNvSpPr txBox="1"/>
          <p:nvPr/>
        </p:nvSpPr>
        <p:spPr>
          <a:xfrm>
            <a:off x="791936" y="1411595"/>
            <a:ext cx="305025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52837-A95A-48FF-ADB9-753FC2236F6B}"/>
              </a:ext>
            </a:extLst>
          </p:cNvPr>
          <p:cNvSpPr txBox="1"/>
          <p:nvPr/>
        </p:nvSpPr>
        <p:spPr>
          <a:xfrm>
            <a:off x="4950942" y="1937058"/>
            <a:ext cx="6341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82B5E-7AAD-4957-AA58-3E9F95A2938D}"/>
              </a:ext>
            </a:extLst>
          </p:cNvPr>
          <p:cNvSpPr txBox="1"/>
          <p:nvPr/>
        </p:nvSpPr>
        <p:spPr>
          <a:xfrm>
            <a:off x="4950943" y="1411595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B003DB-964F-4047-93E4-FDBD051FF941}"/>
              </a:ext>
            </a:extLst>
          </p:cNvPr>
          <p:cNvSpPr txBox="1"/>
          <p:nvPr/>
        </p:nvSpPr>
        <p:spPr>
          <a:xfrm>
            <a:off x="4950941" y="4493024"/>
            <a:ext cx="6341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12908-4BB4-44AD-AAEC-4387F76EFB0D}"/>
              </a:ext>
            </a:extLst>
          </p:cNvPr>
          <p:cNvSpPr txBox="1"/>
          <p:nvPr/>
        </p:nvSpPr>
        <p:spPr>
          <a:xfrm>
            <a:off x="4950942" y="3967561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ED49A611-7951-4736-9C9E-534CD2F45FC1}"/>
              </a:ext>
            </a:extLst>
          </p:cNvPr>
          <p:cNvGrpSpPr/>
          <p:nvPr/>
        </p:nvGrpSpPr>
        <p:grpSpPr>
          <a:xfrm>
            <a:off x="24125" y="2815673"/>
            <a:ext cx="12256651" cy="1272821"/>
            <a:chOff x="-64651" y="5005549"/>
            <a:chExt cx="12256651" cy="12728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466BC3-B75E-4D23-8B07-B76E1F379009}"/>
                </a:ext>
              </a:extLst>
            </p:cNvPr>
            <p:cNvSpPr txBox="1"/>
            <p:nvPr/>
          </p:nvSpPr>
          <p:spPr>
            <a:xfrm>
              <a:off x="-64651" y="5005549"/>
              <a:ext cx="12191999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7653CC-C0BF-4957-969A-B8254CAD16FA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3613BAC-4A28-4486-9D9E-F5FBD6086C5E}"/>
              </a:ext>
            </a:extLst>
          </p:cNvPr>
          <p:cNvGrpSpPr/>
          <p:nvPr/>
        </p:nvGrpSpPr>
        <p:grpSpPr>
          <a:xfrm>
            <a:off x="108677" y="3233034"/>
            <a:ext cx="4367854" cy="3397913"/>
            <a:chOff x="192588" y="433895"/>
            <a:chExt cx="8268504" cy="643236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443FFAAB-1956-414A-944E-1D5FA2460077}"/>
                </a:ext>
              </a:extLst>
            </p:cNvPr>
            <p:cNvGrpSpPr/>
            <p:nvPr/>
          </p:nvGrpSpPr>
          <p:grpSpPr>
            <a:xfrm>
              <a:off x="1523836" y="1600376"/>
              <a:ext cx="6937256" cy="5265888"/>
              <a:chOff x="4308820" y="4093831"/>
              <a:chExt cx="2620337" cy="1989030"/>
            </a:xfrm>
          </p:grpSpPr>
          <p:grpSp>
            <p:nvGrpSpPr>
              <p:cNvPr id="32" name="Group 3">
                <a:extLst>
                  <a:ext uri="{FF2B5EF4-FFF2-40B4-BE49-F238E27FC236}">
                    <a16:creationId xmlns:a16="http://schemas.microsoft.com/office/drawing/2014/main" id="{DA5638DC-C112-411F-B31E-3C9BD138083B}"/>
                  </a:ext>
                </a:extLst>
              </p:cNvPr>
              <p:cNvGrpSpPr/>
              <p:nvPr/>
            </p:nvGrpSpPr>
            <p:grpSpPr>
              <a:xfrm>
                <a:off x="4308820" y="4093831"/>
                <a:ext cx="1989030" cy="1989030"/>
                <a:chOff x="7041527" y="1014883"/>
                <a:chExt cx="1371600" cy="1371600"/>
              </a:xfrm>
            </p:grpSpPr>
            <p:sp>
              <p:nvSpPr>
                <p:cNvPr id="37" name="Oval 8">
                  <a:extLst>
                    <a:ext uri="{FF2B5EF4-FFF2-40B4-BE49-F238E27FC236}">
                      <a16:creationId xmlns:a16="http://schemas.microsoft.com/office/drawing/2014/main" id="{BC38C313-38EE-4DD3-929A-699EEAB11B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41527" y="1014883"/>
                  <a:ext cx="1371600" cy="1371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9">
                  <a:extLst>
                    <a:ext uri="{FF2B5EF4-FFF2-40B4-BE49-F238E27FC236}">
                      <a16:creationId xmlns:a16="http://schemas.microsoft.com/office/drawing/2014/main" id="{AA3FB97B-ACF1-4DFB-B5F6-EC77B7F6E1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78687" y="1152043"/>
                  <a:ext cx="1097280" cy="1097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10">
                  <a:extLst>
                    <a:ext uri="{FF2B5EF4-FFF2-40B4-BE49-F238E27FC236}">
                      <a16:creationId xmlns:a16="http://schemas.microsoft.com/office/drawing/2014/main" id="{DFD87197-3EFA-478F-A24A-D094E7BB2A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15847" y="1289203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11">
                  <a:extLst>
                    <a:ext uri="{FF2B5EF4-FFF2-40B4-BE49-F238E27FC236}">
                      <a16:creationId xmlns:a16="http://schemas.microsoft.com/office/drawing/2014/main" id="{967C1728-DFD5-46D1-95CE-8EAF82FE2F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53007" y="1426363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12">
                  <a:extLst>
                    <a:ext uri="{FF2B5EF4-FFF2-40B4-BE49-F238E27FC236}">
                      <a16:creationId xmlns:a16="http://schemas.microsoft.com/office/drawing/2014/main" id="{B352A2E4-E711-462D-9108-98A395095E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0167" y="1563523"/>
                  <a:ext cx="274320" cy="27432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4">
                <a:extLst>
                  <a:ext uri="{FF2B5EF4-FFF2-40B4-BE49-F238E27FC236}">
                    <a16:creationId xmlns:a16="http://schemas.microsoft.com/office/drawing/2014/main" id="{251D1725-AD25-4020-8197-607B1799257D}"/>
                  </a:ext>
                </a:extLst>
              </p:cNvPr>
              <p:cNvGrpSpPr/>
              <p:nvPr/>
            </p:nvGrpSpPr>
            <p:grpSpPr>
              <a:xfrm rot="2780013" flipH="1">
                <a:off x="5776701" y="3513286"/>
                <a:ext cx="413720" cy="1891192"/>
                <a:chOff x="8236553" y="425631"/>
                <a:chExt cx="1175476" cy="5373315"/>
              </a:xfrm>
            </p:grpSpPr>
            <p:sp>
              <p:nvSpPr>
                <p:cNvPr id="34" name="Rectangle: Top Corners Rounded 5">
                  <a:extLst>
                    <a:ext uri="{FF2B5EF4-FFF2-40B4-BE49-F238E27FC236}">
                      <a16:creationId xmlns:a16="http://schemas.microsoft.com/office/drawing/2014/main" id="{7AECC275-BD9E-4446-9D52-37021C98BD6D}"/>
                    </a:ext>
                  </a:extLst>
                </p:cNvPr>
                <p:cNvSpPr/>
                <p:nvPr/>
              </p:nvSpPr>
              <p:spPr>
                <a:xfrm>
                  <a:off x="8730582" y="602901"/>
                  <a:ext cx="187419" cy="519604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Parallelogram 6">
                  <a:extLst>
                    <a:ext uri="{FF2B5EF4-FFF2-40B4-BE49-F238E27FC236}">
                      <a16:creationId xmlns:a16="http://schemas.microsoft.com/office/drawing/2014/main" id="{1231FDC0-F10D-4F68-AABF-5B07616A6077}"/>
                    </a:ext>
                  </a:extLst>
                </p:cNvPr>
                <p:cNvSpPr/>
                <p:nvPr/>
              </p:nvSpPr>
              <p:spPr>
                <a:xfrm rot="5400000">
                  <a:off x="7696887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Parallelogram 7">
                  <a:extLst>
                    <a:ext uri="{FF2B5EF4-FFF2-40B4-BE49-F238E27FC236}">
                      <a16:creationId xmlns:a16="http://schemas.microsoft.com/office/drawing/2014/main" id="{4E5DD859-6000-4ACC-9F50-1876ABA136A1}"/>
                    </a:ext>
                  </a:extLst>
                </p:cNvPr>
                <p:cNvSpPr/>
                <p:nvPr/>
              </p:nvSpPr>
              <p:spPr>
                <a:xfrm rot="16200000" flipH="1">
                  <a:off x="8369946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aphic 24">
              <a:extLst>
                <a:ext uri="{FF2B5EF4-FFF2-40B4-BE49-F238E27FC236}">
                  <a16:creationId xmlns:a16="http://schemas.microsoft.com/office/drawing/2014/main" id="{CE6D3DFB-2535-42ED-B7D6-533DAB4C9066}"/>
                </a:ext>
              </a:extLst>
            </p:cNvPr>
            <p:cNvGrpSpPr/>
            <p:nvPr/>
          </p:nvGrpSpPr>
          <p:grpSpPr>
            <a:xfrm>
              <a:off x="192588" y="433895"/>
              <a:ext cx="5275781" cy="6432369"/>
              <a:chOff x="3281709" y="608"/>
              <a:chExt cx="5624881" cy="6858000"/>
            </a:xfrm>
          </p:grpSpPr>
          <p:grpSp>
            <p:nvGrpSpPr>
              <p:cNvPr id="7" name="Graphic 24">
                <a:extLst>
                  <a:ext uri="{FF2B5EF4-FFF2-40B4-BE49-F238E27FC236}">
                    <a16:creationId xmlns:a16="http://schemas.microsoft.com/office/drawing/2014/main" id="{FD536814-0DD3-440B-9A56-C2DB442BDED5}"/>
                  </a:ext>
                </a:extLst>
              </p:cNvPr>
              <p:cNvGrpSpPr/>
              <p:nvPr/>
            </p:nvGrpSpPr>
            <p:grpSpPr>
              <a:xfrm>
                <a:off x="3286299" y="608"/>
                <a:ext cx="5620291" cy="6858000"/>
                <a:chOff x="3286299" y="608"/>
                <a:chExt cx="5620291" cy="6858000"/>
              </a:xfrm>
              <a:solidFill>
                <a:schemeClr val="accent1"/>
              </a:solidFill>
            </p:grpSpPr>
            <p:sp>
              <p:nvSpPr>
                <p:cNvPr id="28" name="Freeform: Shape 35">
                  <a:extLst>
                    <a:ext uri="{FF2B5EF4-FFF2-40B4-BE49-F238E27FC236}">
                      <a16:creationId xmlns:a16="http://schemas.microsoft.com/office/drawing/2014/main" id="{93D74D17-6390-4CAF-BB88-15A9229379AC}"/>
                    </a:ext>
                  </a:extLst>
                </p:cNvPr>
                <p:cNvSpPr/>
                <p:nvPr/>
              </p:nvSpPr>
              <p:spPr>
                <a:xfrm>
                  <a:off x="6980300" y="530424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78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36">
                  <a:extLst>
                    <a:ext uri="{FF2B5EF4-FFF2-40B4-BE49-F238E27FC236}">
                      <a16:creationId xmlns:a16="http://schemas.microsoft.com/office/drawing/2014/main" id="{0EBE365E-121C-4325-8479-007A137B9D1B}"/>
                    </a:ext>
                  </a:extLst>
                </p:cNvPr>
                <p:cNvSpPr/>
                <p:nvPr/>
              </p:nvSpPr>
              <p:spPr>
                <a:xfrm>
                  <a:off x="6925031" y="509017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37">
                  <a:extLst>
                    <a:ext uri="{FF2B5EF4-FFF2-40B4-BE49-F238E27FC236}">
                      <a16:creationId xmlns:a16="http://schemas.microsoft.com/office/drawing/2014/main" id="{067C0AD5-AF96-4C1B-A567-93B36528F03C}"/>
                    </a:ext>
                  </a:extLst>
                </p:cNvPr>
                <p:cNvSpPr/>
                <p:nvPr/>
              </p:nvSpPr>
              <p:spPr>
                <a:xfrm>
                  <a:off x="8639920" y="790110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8">
                  <a:extLst>
                    <a:ext uri="{FF2B5EF4-FFF2-40B4-BE49-F238E27FC236}">
                      <a16:creationId xmlns:a16="http://schemas.microsoft.com/office/drawing/2014/main" id="{D35AE582-E894-4E42-8DC5-CAD1B90A99EF}"/>
                    </a:ext>
                  </a:extLst>
                </p:cNvPr>
                <p:cNvSpPr/>
                <p:nvPr/>
              </p:nvSpPr>
              <p:spPr>
                <a:xfrm>
                  <a:off x="3286299" y="608"/>
                  <a:ext cx="5620291" cy="6858000"/>
                </a:xfrm>
                <a:custGeom>
                  <a:avLst/>
                  <a:gdLst>
                    <a:gd name="connsiteX0" fmla="*/ 5622960 w 5620290"/>
                    <a:gd name="connsiteY0" fmla="*/ 1118001 h 6858000"/>
                    <a:gd name="connsiteX1" fmla="*/ 5610504 w 5620290"/>
                    <a:gd name="connsiteY1" fmla="*/ 1073630 h 6858000"/>
                    <a:gd name="connsiteX2" fmla="*/ 5466494 w 5620290"/>
                    <a:gd name="connsiteY2" fmla="*/ 916387 h 6858000"/>
                    <a:gd name="connsiteX3" fmla="*/ 5423680 w 5620290"/>
                    <a:gd name="connsiteY3" fmla="*/ 783275 h 6858000"/>
                    <a:gd name="connsiteX4" fmla="*/ 5324819 w 5620290"/>
                    <a:gd name="connsiteY4" fmla="*/ 840879 h 6858000"/>
                    <a:gd name="connsiteX5" fmla="*/ 5250868 w 5620290"/>
                    <a:gd name="connsiteY5" fmla="*/ 868902 h 6858000"/>
                    <a:gd name="connsiteX6" fmla="*/ 5121648 w 5620290"/>
                    <a:gd name="connsiteY6" fmla="*/ 943632 h 6858000"/>
                    <a:gd name="connsiteX7" fmla="*/ 4992428 w 5620290"/>
                    <a:gd name="connsiteY7" fmla="*/ 1118779 h 6858000"/>
                    <a:gd name="connsiteX8" fmla="*/ 5121648 w 5620290"/>
                    <a:gd name="connsiteY8" fmla="*/ 1484643 h 6858000"/>
                    <a:gd name="connsiteX9" fmla="*/ 5112307 w 5620290"/>
                    <a:gd name="connsiteY9" fmla="*/ 1689371 h 6858000"/>
                    <a:gd name="connsiteX10" fmla="*/ 5030571 w 5620290"/>
                    <a:gd name="connsiteY10" fmla="*/ 1882423 h 6858000"/>
                    <a:gd name="connsiteX11" fmla="*/ 4964404 w 5620290"/>
                    <a:gd name="connsiteY11" fmla="*/ 1907333 h 6858000"/>
                    <a:gd name="connsiteX12" fmla="*/ 4885004 w 5620290"/>
                    <a:gd name="connsiteY12" fmla="*/ 2028768 h 6858000"/>
                    <a:gd name="connsiteX13" fmla="*/ 4588421 w 5620290"/>
                    <a:gd name="connsiteY13" fmla="*/ 2488823 h 6858000"/>
                    <a:gd name="connsiteX14" fmla="*/ 4435070 w 5620290"/>
                    <a:gd name="connsiteY14" fmla="*/ 2723131 h 6858000"/>
                    <a:gd name="connsiteX15" fmla="*/ 4297287 w 5620290"/>
                    <a:gd name="connsiteY15" fmla="*/ 2909955 h 6858000"/>
                    <a:gd name="connsiteX16" fmla="*/ 4108906 w 5620290"/>
                    <a:gd name="connsiteY16" fmla="*/ 2942649 h 6858000"/>
                    <a:gd name="connsiteX17" fmla="*/ 3887831 w 5620290"/>
                    <a:gd name="connsiteY17" fmla="*/ 2969895 h 6858000"/>
                    <a:gd name="connsiteX18" fmla="*/ 2873532 w 5620290"/>
                    <a:gd name="connsiteY18" fmla="*/ 2864028 h 6858000"/>
                    <a:gd name="connsiteX19" fmla="*/ 2650121 w 5620290"/>
                    <a:gd name="connsiteY19" fmla="*/ 2882710 h 6858000"/>
                    <a:gd name="connsiteX20" fmla="*/ 2527129 w 5620290"/>
                    <a:gd name="connsiteY20" fmla="*/ 2937200 h 6858000"/>
                    <a:gd name="connsiteX21" fmla="*/ 2455513 w 5620290"/>
                    <a:gd name="connsiteY21" fmla="*/ 2920075 h 6858000"/>
                    <a:gd name="connsiteX22" fmla="*/ 2536470 w 5620290"/>
                    <a:gd name="connsiteY22" fmla="*/ 2705227 h 6858000"/>
                    <a:gd name="connsiteX23" fmla="*/ 2684372 w 5620290"/>
                    <a:gd name="connsiteY23" fmla="*/ 2368165 h 6858000"/>
                    <a:gd name="connsiteX24" fmla="*/ 2683594 w 5620290"/>
                    <a:gd name="connsiteY24" fmla="*/ 2255292 h 6858000"/>
                    <a:gd name="connsiteX25" fmla="*/ 2657906 w 5620290"/>
                    <a:gd name="connsiteY25" fmla="*/ 2052121 h 6858000"/>
                    <a:gd name="connsiteX26" fmla="*/ 2672696 w 5620290"/>
                    <a:gd name="connsiteY26" fmla="*/ 1753203 h 6858000"/>
                    <a:gd name="connsiteX27" fmla="*/ 2618984 w 5620290"/>
                    <a:gd name="connsiteY27" fmla="*/ 1554702 h 6858000"/>
                    <a:gd name="connsiteX28" fmla="*/ 2566829 w 5620290"/>
                    <a:gd name="connsiteY28" fmla="*/ 1455063 h 6858000"/>
                    <a:gd name="connsiteX29" fmla="*/ 2562937 w 5620290"/>
                    <a:gd name="connsiteY29" fmla="*/ 1375663 h 6858000"/>
                    <a:gd name="connsiteX30" fmla="*/ 2326293 w 5620290"/>
                    <a:gd name="connsiteY30" fmla="*/ 1143689 h 6858000"/>
                    <a:gd name="connsiteX31" fmla="*/ 1781389 w 5620290"/>
                    <a:gd name="connsiteY31" fmla="*/ 1128121 h 6858000"/>
                    <a:gd name="connsiteX32" fmla="*/ 1572769 w 5620290"/>
                    <a:gd name="connsiteY32" fmla="*/ 1281472 h 6858000"/>
                    <a:gd name="connsiteX33" fmla="*/ 1441214 w 5620290"/>
                    <a:gd name="connsiteY33" fmla="*/ 1490871 h 6858000"/>
                    <a:gd name="connsiteX34" fmla="*/ 1438100 w 5620290"/>
                    <a:gd name="connsiteY34" fmla="*/ 1497098 h 6858000"/>
                    <a:gd name="connsiteX35" fmla="*/ 1337682 w 5620290"/>
                    <a:gd name="connsiteY35" fmla="*/ 1996074 h 6858000"/>
                    <a:gd name="connsiteX36" fmla="*/ 1547859 w 5620290"/>
                    <a:gd name="connsiteY36" fmla="*/ 2529301 h 6858000"/>
                    <a:gd name="connsiteX37" fmla="*/ 1569655 w 5620290"/>
                    <a:gd name="connsiteY37" fmla="*/ 2550319 h 6858000"/>
                    <a:gd name="connsiteX38" fmla="*/ 1569655 w 5620290"/>
                    <a:gd name="connsiteY38" fmla="*/ 2550319 h 6858000"/>
                    <a:gd name="connsiteX39" fmla="*/ 1540075 w 5620290"/>
                    <a:gd name="connsiteY39" fmla="*/ 2727023 h 6858000"/>
                    <a:gd name="connsiteX40" fmla="*/ 1522949 w 5620290"/>
                    <a:gd name="connsiteY40" fmla="*/ 2895943 h 6858000"/>
                    <a:gd name="connsiteX41" fmla="*/ 1073015 w 5620290"/>
                    <a:gd name="connsiteY41" fmla="*/ 3086660 h 6858000"/>
                    <a:gd name="connsiteX42" fmla="*/ 728169 w 5620290"/>
                    <a:gd name="connsiteY42" fmla="*/ 2980014 h 6858000"/>
                    <a:gd name="connsiteX43" fmla="*/ 723498 w 5620290"/>
                    <a:gd name="connsiteY43" fmla="*/ 2944985 h 6858000"/>
                    <a:gd name="connsiteX44" fmla="*/ 733618 w 5620290"/>
                    <a:gd name="connsiteY44" fmla="*/ 1404465 h 6858000"/>
                    <a:gd name="connsiteX45" fmla="*/ 718049 w 5620290"/>
                    <a:gd name="connsiteY45" fmla="*/ 1376441 h 6858000"/>
                    <a:gd name="connsiteX46" fmla="*/ 700923 w 5620290"/>
                    <a:gd name="connsiteY46" fmla="*/ 1374884 h 6858000"/>
                    <a:gd name="connsiteX47" fmla="*/ 718827 w 5620290"/>
                    <a:gd name="connsiteY47" fmla="*/ 1348417 h 6858000"/>
                    <a:gd name="connsiteX48" fmla="*/ 883077 w 5620290"/>
                    <a:gd name="connsiteY48" fmla="*/ 918722 h 6858000"/>
                    <a:gd name="connsiteX49" fmla="*/ 898646 w 5620290"/>
                    <a:gd name="connsiteY49" fmla="*/ 903932 h 6858000"/>
                    <a:gd name="connsiteX50" fmla="*/ 1093254 w 5620290"/>
                    <a:gd name="connsiteY50" fmla="*/ 710880 h 6858000"/>
                    <a:gd name="connsiteX51" fmla="*/ 1272294 w 5620290"/>
                    <a:gd name="connsiteY51" fmla="*/ 215796 h 6858000"/>
                    <a:gd name="connsiteX52" fmla="*/ 1299539 w 5620290"/>
                    <a:gd name="connsiteY52" fmla="*/ 54661 h 6858000"/>
                    <a:gd name="connsiteX53" fmla="*/ 1232594 w 5620290"/>
                    <a:gd name="connsiteY53" fmla="*/ 1727 h 6858000"/>
                    <a:gd name="connsiteX54" fmla="*/ 1118942 w 5620290"/>
                    <a:gd name="connsiteY54" fmla="*/ 79571 h 6858000"/>
                    <a:gd name="connsiteX55" fmla="*/ 1079242 w 5620290"/>
                    <a:gd name="connsiteY55" fmla="*/ 98253 h 6858000"/>
                    <a:gd name="connsiteX56" fmla="*/ 607511 w 5620290"/>
                    <a:gd name="connsiteY56" fmla="*/ 109151 h 6858000"/>
                    <a:gd name="connsiteX57" fmla="*/ 590386 w 5620290"/>
                    <a:gd name="connsiteY57" fmla="*/ 120049 h 6858000"/>
                    <a:gd name="connsiteX58" fmla="*/ 430807 w 5620290"/>
                    <a:gd name="connsiteY58" fmla="*/ 728006 h 6858000"/>
                    <a:gd name="connsiteX59" fmla="*/ 359191 w 5620290"/>
                    <a:gd name="connsiteY59" fmla="*/ 1103989 h 6858000"/>
                    <a:gd name="connsiteX60" fmla="*/ 288354 w 5620290"/>
                    <a:gd name="connsiteY60" fmla="*/ 1289256 h 6858000"/>
                    <a:gd name="connsiteX61" fmla="*/ 207397 w 5620290"/>
                    <a:gd name="connsiteY61" fmla="*/ 1321951 h 6858000"/>
                    <a:gd name="connsiteX62" fmla="*/ 156798 w 5620290"/>
                    <a:gd name="connsiteY62" fmla="*/ 1335962 h 6858000"/>
                    <a:gd name="connsiteX63" fmla="*/ 151349 w 5620290"/>
                    <a:gd name="connsiteY63" fmla="*/ 1344525 h 6858000"/>
                    <a:gd name="connsiteX64" fmla="*/ 108535 w 5620290"/>
                    <a:gd name="connsiteY64" fmla="*/ 1578834 h 6858000"/>
                    <a:gd name="connsiteX65" fmla="*/ 4225 w 5620290"/>
                    <a:gd name="connsiteY65" fmla="*/ 2533193 h 6858000"/>
                    <a:gd name="connsiteX66" fmla="*/ 120990 w 5620290"/>
                    <a:gd name="connsiteY66" fmla="*/ 3475876 h 6858000"/>
                    <a:gd name="connsiteX67" fmla="*/ 416017 w 5620290"/>
                    <a:gd name="connsiteY67" fmla="*/ 3993535 h 6858000"/>
                    <a:gd name="connsiteX68" fmla="*/ 695474 w 5620290"/>
                    <a:gd name="connsiteY68" fmla="*/ 4238741 h 6858000"/>
                    <a:gd name="connsiteX69" fmla="*/ 862059 w 5620290"/>
                    <a:gd name="connsiteY69" fmla="*/ 4336824 h 6858000"/>
                    <a:gd name="connsiteX70" fmla="*/ 991279 w 5620290"/>
                    <a:gd name="connsiteY70" fmla="*/ 4479277 h 6858000"/>
                    <a:gd name="connsiteX71" fmla="*/ 1363370 w 5620290"/>
                    <a:gd name="connsiteY71" fmla="*/ 4968134 h 6858000"/>
                    <a:gd name="connsiteX72" fmla="*/ 1671630 w 5620290"/>
                    <a:gd name="connsiteY72" fmla="*/ 5476451 h 6858000"/>
                    <a:gd name="connsiteX73" fmla="*/ 1808634 w 5620290"/>
                    <a:gd name="connsiteY73" fmla="*/ 6085965 h 6858000"/>
                    <a:gd name="connsiteX74" fmla="*/ 1821868 w 5620290"/>
                    <a:gd name="connsiteY74" fmla="*/ 6108539 h 6858000"/>
                    <a:gd name="connsiteX75" fmla="*/ 1794623 w 5620290"/>
                    <a:gd name="connsiteY75" fmla="*/ 6142790 h 6858000"/>
                    <a:gd name="connsiteX76" fmla="*/ 1737019 w 5620290"/>
                    <a:gd name="connsiteY76" fmla="*/ 6553025 h 6858000"/>
                    <a:gd name="connsiteX77" fmla="*/ 1741689 w 5620290"/>
                    <a:gd name="connsiteY77" fmla="*/ 6823920 h 6858000"/>
                    <a:gd name="connsiteX78" fmla="*/ 1755701 w 5620290"/>
                    <a:gd name="connsiteY78" fmla="*/ 6852722 h 6858000"/>
                    <a:gd name="connsiteX79" fmla="*/ 1898154 w 5620290"/>
                    <a:gd name="connsiteY79" fmla="*/ 6852722 h 6858000"/>
                    <a:gd name="connsiteX80" fmla="*/ 2066296 w 5620290"/>
                    <a:gd name="connsiteY80" fmla="*/ 6852722 h 6858000"/>
                    <a:gd name="connsiteX81" fmla="*/ 2390125 w 5620290"/>
                    <a:gd name="connsiteY81" fmla="*/ 6852722 h 6858000"/>
                    <a:gd name="connsiteX82" fmla="*/ 3037003 w 5620290"/>
                    <a:gd name="connsiteY82" fmla="*/ 6852722 h 6858000"/>
                    <a:gd name="connsiteX83" fmla="*/ 3683881 w 5620290"/>
                    <a:gd name="connsiteY83" fmla="*/ 6852722 h 6858000"/>
                    <a:gd name="connsiteX84" fmla="*/ 4097230 w 5620290"/>
                    <a:gd name="connsiteY84" fmla="*/ 6859727 h 6858000"/>
                    <a:gd name="connsiteX85" fmla="*/ 3904956 w 5620290"/>
                    <a:gd name="connsiteY85" fmla="*/ 6193388 h 6858000"/>
                    <a:gd name="connsiteX86" fmla="*/ 3760168 w 5620290"/>
                    <a:gd name="connsiteY86" fmla="*/ 5566749 h 6858000"/>
                    <a:gd name="connsiteX87" fmla="*/ 3616157 w 5620290"/>
                    <a:gd name="connsiteY87" fmla="*/ 5004720 h 6858000"/>
                    <a:gd name="connsiteX88" fmla="*/ 3304784 w 5620290"/>
                    <a:gd name="connsiteY88" fmla="*/ 3805154 h 6858000"/>
                    <a:gd name="connsiteX89" fmla="*/ 3319574 w 5620290"/>
                    <a:gd name="connsiteY89" fmla="*/ 3777909 h 6858000"/>
                    <a:gd name="connsiteX90" fmla="*/ 3616157 w 5620290"/>
                    <a:gd name="connsiteY90" fmla="*/ 3771681 h 6858000"/>
                    <a:gd name="connsiteX91" fmla="*/ 3949327 w 5620290"/>
                    <a:gd name="connsiteY91" fmla="*/ 3693059 h 6858000"/>
                    <a:gd name="connsiteX92" fmla="*/ 4364232 w 5620290"/>
                    <a:gd name="connsiteY92" fmla="*/ 3593420 h 6858000"/>
                    <a:gd name="connsiteX93" fmla="*/ 4565846 w 5620290"/>
                    <a:gd name="connsiteY93" fmla="*/ 3545157 h 6858000"/>
                    <a:gd name="connsiteX94" fmla="*/ 4718420 w 5620290"/>
                    <a:gd name="connsiteY94" fmla="*/ 3489110 h 6858000"/>
                    <a:gd name="connsiteX95" fmla="*/ 4823508 w 5620290"/>
                    <a:gd name="connsiteY95" fmla="*/ 3407374 h 6858000"/>
                    <a:gd name="connsiteX96" fmla="*/ 5000213 w 5620290"/>
                    <a:gd name="connsiteY96" fmla="*/ 3107677 h 6858000"/>
                    <a:gd name="connsiteX97" fmla="*/ 5173025 w 5620290"/>
                    <a:gd name="connsiteY97" fmla="*/ 2784627 h 6858000"/>
                    <a:gd name="connsiteX98" fmla="*/ 5401884 w 5620290"/>
                    <a:gd name="connsiteY98" fmla="*/ 2112839 h 6858000"/>
                    <a:gd name="connsiteX99" fmla="*/ 5390208 w 5620290"/>
                    <a:gd name="connsiteY99" fmla="*/ 2064576 h 6858000"/>
                    <a:gd name="connsiteX100" fmla="*/ 5362963 w 5620290"/>
                    <a:gd name="connsiteY100" fmla="*/ 2043559 h 6858000"/>
                    <a:gd name="connsiteX101" fmla="*/ 5357513 w 5620290"/>
                    <a:gd name="connsiteY101" fmla="*/ 2039666 h 6858000"/>
                    <a:gd name="connsiteX102" fmla="*/ 5367633 w 5620290"/>
                    <a:gd name="connsiteY102" fmla="*/ 2030325 h 6858000"/>
                    <a:gd name="connsiteX103" fmla="*/ 5513200 w 5620290"/>
                    <a:gd name="connsiteY103" fmla="*/ 1653563 h 6858000"/>
                    <a:gd name="connsiteX104" fmla="*/ 5605055 w 5620290"/>
                    <a:gd name="connsiteY104" fmla="*/ 1431710 h 6858000"/>
                    <a:gd name="connsiteX105" fmla="*/ 5626852 w 5620290"/>
                    <a:gd name="connsiteY105" fmla="*/ 1182611 h 6858000"/>
                    <a:gd name="connsiteX106" fmla="*/ 5622960 w 5620290"/>
                    <a:gd name="connsiteY106" fmla="*/ 1118001 h 6858000"/>
                    <a:gd name="connsiteX107" fmla="*/ 2438387 w 5620290"/>
                    <a:gd name="connsiteY107" fmla="*/ 2923189 h 6858000"/>
                    <a:gd name="connsiteX108" fmla="*/ 2436052 w 5620290"/>
                    <a:gd name="connsiteY108" fmla="*/ 2930194 h 6858000"/>
                    <a:gd name="connsiteX109" fmla="*/ 2446950 w 5620290"/>
                    <a:gd name="connsiteY109" fmla="*/ 2962889 h 6858000"/>
                    <a:gd name="connsiteX110" fmla="*/ 2457070 w 5620290"/>
                    <a:gd name="connsiteY110" fmla="*/ 2981571 h 6858000"/>
                    <a:gd name="connsiteX111" fmla="*/ 2446172 w 5620290"/>
                    <a:gd name="connsiteY111" fmla="*/ 2981571 h 6858000"/>
                    <a:gd name="connsiteX112" fmla="*/ 2433717 w 5620290"/>
                    <a:gd name="connsiteY112" fmla="*/ 2928638 h 6858000"/>
                    <a:gd name="connsiteX113" fmla="*/ 2428268 w 5620290"/>
                    <a:gd name="connsiteY113" fmla="*/ 2927081 h 6858000"/>
                    <a:gd name="connsiteX114" fmla="*/ 2438387 w 5620290"/>
                    <a:gd name="connsiteY114" fmla="*/ 2923189 h 6858000"/>
                    <a:gd name="connsiteX115" fmla="*/ 2405693 w 5620290"/>
                    <a:gd name="connsiteY115" fmla="*/ 2936422 h 6858000"/>
                    <a:gd name="connsiteX116" fmla="*/ 2415813 w 5620290"/>
                    <a:gd name="connsiteY116" fmla="*/ 2930973 h 6858000"/>
                    <a:gd name="connsiteX117" fmla="*/ 2398687 w 5620290"/>
                    <a:gd name="connsiteY117" fmla="*/ 2937200 h 6858000"/>
                    <a:gd name="connsiteX118" fmla="*/ 2405693 w 5620290"/>
                    <a:gd name="connsiteY118" fmla="*/ 2936422 h 6858000"/>
                    <a:gd name="connsiteX119" fmla="*/ 5099073 w 5620290"/>
                    <a:gd name="connsiteY119" fmla="*/ 1926015 h 6858000"/>
                    <a:gd name="connsiteX120" fmla="*/ 5113086 w 5620290"/>
                    <a:gd name="connsiteY120" fmla="*/ 1934578 h 6858000"/>
                    <a:gd name="connsiteX121" fmla="*/ 5099073 w 5620290"/>
                    <a:gd name="connsiteY121" fmla="*/ 1926015 h 6858000"/>
                    <a:gd name="connsiteX122" fmla="*/ 5222845 w 5620290"/>
                    <a:gd name="connsiteY122" fmla="*/ 1983619 h 6858000"/>
                    <a:gd name="connsiteX123" fmla="*/ 5219731 w 5620290"/>
                    <a:gd name="connsiteY123" fmla="*/ 1980505 h 6858000"/>
                    <a:gd name="connsiteX124" fmla="*/ 5229851 w 5620290"/>
                    <a:gd name="connsiteY124" fmla="*/ 1987511 h 6858000"/>
                    <a:gd name="connsiteX125" fmla="*/ 5236078 w 5620290"/>
                    <a:gd name="connsiteY125" fmla="*/ 1991403 h 6858000"/>
                    <a:gd name="connsiteX126" fmla="*/ 5222845 w 5620290"/>
                    <a:gd name="connsiteY126" fmla="*/ 1983619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5620290" h="6858000">
                      <a:moveTo>
                        <a:pt x="5622960" y="1118001"/>
                      </a:moveTo>
                      <a:cubicBezTo>
                        <a:pt x="5620624" y="1102432"/>
                        <a:pt x="5617510" y="1087642"/>
                        <a:pt x="5610504" y="1073630"/>
                      </a:cubicBezTo>
                      <a:cubicBezTo>
                        <a:pt x="5566912" y="975548"/>
                        <a:pt x="5450147" y="1051834"/>
                        <a:pt x="5466494" y="916387"/>
                      </a:cubicBezTo>
                      <a:cubicBezTo>
                        <a:pt x="5475057" y="846328"/>
                        <a:pt x="5483620" y="823753"/>
                        <a:pt x="5423680" y="783275"/>
                      </a:cubicBezTo>
                      <a:cubicBezTo>
                        <a:pt x="5368412" y="745910"/>
                        <a:pt x="5347394" y="808184"/>
                        <a:pt x="5324819" y="840879"/>
                      </a:cubicBezTo>
                      <a:cubicBezTo>
                        <a:pt x="5293682" y="884471"/>
                        <a:pt x="5299131" y="871238"/>
                        <a:pt x="5250868" y="868902"/>
                      </a:cubicBezTo>
                      <a:cubicBezTo>
                        <a:pt x="5180031" y="865010"/>
                        <a:pt x="5172246" y="921836"/>
                        <a:pt x="5121648" y="943632"/>
                      </a:cubicBezTo>
                      <a:cubicBezTo>
                        <a:pt x="5065601" y="986446"/>
                        <a:pt x="5025901" y="1058062"/>
                        <a:pt x="4992428" y="1118779"/>
                      </a:cubicBezTo>
                      <a:cubicBezTo>
                        <a:pt x="4934046" y="1223090"/>
                        <a:pt x="5102187" y="1379555"/>
                        <a:pt x="5121648" y="1484643"/>
                      </a:cubicBezTo>
                      <a:cubicBezTo>
                        <a:pt x="5134103" y="1552367"/>
                        <a:pt x="5128654" y="1622426"/>
                        <a:pt x="5112307" y="1689371"/>
                      </a:cubicBezTo>
                      <a:cubicBezTo>
                        <a:pt x="5108415" y="1706497"/>
                        <a:pt x="5040691" y="1887872"/>
                        <a:pt x="5030571" y="1882423"/>
                      </a:cubicBezTo>
                      <a:cubicBezTo>
                        <a:pt x="4997877" y="1862962"/>
                        <a:pt x="4981530" y="1879309"/>
                        <a:pt x="4964404" y="1907333"/>
                      </a:cubicBezTo>
                      <a:cubicBezTo>
                        <a:pt x="4939494" y="1948590"/>
                        <a:pt x="4910693" y="1988290"/>
                        <a:pt x="4885004" y="2028768"/>
                      </a:cubicBezTo>
                      <a:cubicBezTo>
                        <a:pt x="4787700" y="2182898"/>
                        <a:pt x="4688061" y="2336250"/>
                        <a:pt x="4588421" y="2488823"/>
                      </a:cubicBezTo>
                      <a:cubicBezTo>
                        <a:pt x="4537045" y="2566666"/>
                        <a:pt x="4485668" y="2645288"/>
                        <a:pt x="4435070" y="2723131"/>
                      </a:cubicBezTo>
                      <a:cubicBezTo>
                        <a:pt x="4398483" y="2779178"/>
                        <a:pt x="4357226" y="2875704"/>
                        <a:pt x="4297287" y="2909955"/>
                      </a:cubicBezTo>
                      <a:cubicBezTo>
                        <a:pt x="4249024" y="2937979"/>
                        <a:pt x="4163396" y="2935644"/>
                        <a:pt x="4108906" y="2942649"/>
                      </a:cubicBezTo>
                      <a:cubicBezTo>
                        <a:pt x="4035733" y="2951991"/>
                        <a:pt x="3961782" y="2966002"/>
                        <a:pt x="3887831" y="2969895"/>
                      </a:cubicBezTo>
                      <a:cubicBezTo>
                        <a:pt x="3541428" y="2987799"/>
                        <a:pt x="3212929" y="2924745"/>
                        <a:pt x="2873532" y="2864028"/>
                      </a:cubicBezTo>
                      <a:cubicBezTo>
                        <a:pt x="2796467" y="2850016"/>
                        <a:pt x="2722516" y="2854686"/>
                        <a:pt x="2650121" y="2882710"/>
                      </a:cubicBezTo>
                      <a:cubicBezTo>
                        <a:pt x="2608086" y="2899057"/>
                        <a:pt x="2567607" y="2917740"/>
                        <a:pt x="2527129" y="2937200"/>
                      </a:cubicBezTo>
                      <a:cubicBezTo>
                        <a:pt x="2478866" y="2961332"/>
                        <a:pt x="2483537" y="2964446"/>
                        <a:pt x="2455513" y="2920075"/>
                      </a:cubicBezTo>
                      <a:cubicBezTo>
                        <a:pt x="2450064" y="2913069"/>
                        <a:pt x="2531021" y="2732472"/>
                        <a:pt x="2536470" y="2705227"/>
                      </a:cubicBezTo>
                      <a:cubicBezTo>
                        <a:pt x="2560601" y="2583013"/>
                        <a:pt x="2651678" y="2487266"/>
                        <a:pt x="2684372" y="2368165"/>
                      </a:cubicBezTo>
                      <a:cubicBezTo>
                        <a:pt x="2693714" y="2333914"/>
                        <a:pt x="2685929" y="2291100"/>
                        <a:pt x="2683594" y="2255292"/>
                      </a:cubicBezTo>
                      <a:cubicBezTo>
                        <a:pt x="2679702" y="2187569"/>
                        <a:pt x="2661798" y="2119067"/>
                        <a:pt x="2657906" y="2052121"/>
                      </a:cubicBezTo>
                      <a:cubicBezTo>
                        <a:pt x="2652457" y="1951703"/>
                        <a:pt x="2685151" y="1855956"/>
                        <a:pt x="2672696" y="1753203"/>
                      </a:cubicBezTo>
                      <a:cubicBezTo>
                        <a:pt x="2664133" y="1684701"/>
                        <a:pt x="2646229" y="1617755"/>
                        <a:pt x="2618984" y="1554702"/>
                      </a:cubicBezTo>
                      <a:cubicBezTo>
                        <a:pt x="2604972" y="1522008"/>
                        <a:pt x="2576170" y="1487757"/>
                        <a:pt x="2566829" y="1455063"/>
                      </a:cubicBezTo>
                      <a:cubicBezTo>
                        <a:pt x="2559823" y="1429374"/>
                        <a:pt x="2567607" y="1402129"/>
                        <a:pt x="2562937" y="1375663"/>
                      </a:cubicBezTo>
                      <a:cubicBezTo>
                        <a:pt x="2541919" y="1258898"/>
                        <a:pt x="2421262" y="1193509"/>
                        <a:pt x="2326293" y="1143689"/>
                      </a:cubicBezTo>
                      <a:cubicBezTo>
                        <a:pt x="2154259" y="1053391"/>
                        <a:pt x="1960429" y="1045607"/>
                        <a:pt x="1781389" y="1128121"/>
                      </a:cubicBezTo>
                      <a:cubicBezTo>
                        <a:pt x="1701989" y="1164707"/>
                        <a:pt x="1631152" y="1216862"/>
                        <a:pt x="1572769" y="1281472"/>
                      </a:cubicBezTo>
                      <a:cubicBezTo>
                        <a:pt x="1515944" y="1343747"/>
                        <a:pt x="1493369" y="1430931"/>
                        <a:pt x="1441214" y="1490871"/>
                      </a:cubicBezTo>
                      <a:cubicBezTo>
                        <a:pt x="1439657" y="1493206"/>
                        <a:pt x="1438879" y="1494763"/>
                        <a:pt x="1438100" y="1497098"/>
                      </a:cubicBezTo>
                      <a:cubicBezTo>
                        <a:pt x="1402292" y="1669132"/>
                        <a:pt x="1329119" y="1812364"/>
                        <a:pt x="1337682" y="1996074"/>
                      </a:cubicBezTo>
                      <a:cubicBezTo>
                        <a:pt x="1347023" y="2196132"/>
                        <a:pt x="1417861" y="2379064"/>
                        <a:pt x="1547859" y="2529301"/>
                      </a:cubicBezTo>
                      <a:cubicBezTo>
                        <a:pt x="1558757" y="2532415"/>
                        <a:pt x="1566542" y="2539421"/>
                        <a:pt x="1569655" y="2550319"/>
                      </a:cubicBezTo>
                      <a:cubicBezTo>
                        <a:pt x="1569655" y="2550319"/>
                        <a:pt x="1569655" y="2550319"/>
                        <a:pt x="1569655" y="2550319"/>
                      </a:cubicBezTo>
                      <a:cubicBezTo>
                        <a:pt x="1564985" y="2612594"/>
                        <a:pt x="1547081" y="2674868"/>
                        <a:pt x="1540075" y="2727023"/>
                      </a:cubicBezTo>
                      <a:cubicBezTo>
                        <a:pt x="1532291" y="2783071"/>
                        <a:pt x="1522949" y="2839118"/>
                        <a:pt x="1522949" y="2895943"/>
                      </a:cubicBezTo>
                      <a:cubicBezTo>
                        <a:pt x="1522171" y="3001810"/>
                        <a:pt x="1143852" y="3075762"/>
                        <a:pt x="1073015" y="3086660"/>
                      </a:cubicBezTo>
                      <a:cubicBezTo>
                        <a:pt x="936010" y="3107677"/>
                        <a:pt x="840263" y="3049295"/>
                        <a:pt x="728169" y="2980014"/>
                      </a:cubicBezTo>
                      <a:cubicBezTo>
                        <a:pt x="721163" y="2969116"/>
                        <a:pt x="723498" y="2956661"/>
                        <a:pt x="723498" y="2944985"/>
                      </a:cubicBezTo>
                      <a:cubicBezTo>
                        <a:pt x="722720" y="2431219"/>
                        <a:pt x="725833" y="1917452"/>
                        <a:pt x="733618" y="1404465"/>
                      </a:cubicBezTo>
                      <a:cubicBezTo>
                        <a:pt x="733618" y="1392788"/>
                        <a:pt x="739067" y="1376441"/>
                        <a:pt x="718049" y="1376441"/>
                      </a:cubicBezTo>
                      <a:cubicBezTo>
                        <a:pt x="712600" y="1375663"/>
                        <a:pt x="706373" y="1375663"/>
                        <a:pt x="700923" y="1374884"/>
                      </a:cubicBezTo>
                      <a:cubicBezTo>
                        <a:pt x="707151" y="1372549"/>
                        <a:pt x="711043" y="1364764"/>
                        <a:pt x="718827" y="1348417"/>
                      </a:cubicBezTo>
                      <a:cubicBezTo>
                        <a:pt x="778767" y="1217641"/>
                        <a:pt x="774875" y="1019918"/>
                        <a:pt x="883077" y="918722"/>
                      </a:cubicBezTo>
                      <a:cubicBezTo>
                        <a:pt x="888526" y="914051"/>
                        <a:pt x="893197" y="908602"/>
                        <a:pt x="898646" y="903932"/>
                      </a:cubicBezTo>
                      <a:cubicBezTo>
                        <a:pt x="971040" y="847106"/>
                        <a:pt x="1041877" y="788724"/>
                        <a:pt x="1093254" y="710880"/>
                      </a:cubicBezTo>
                      <a:cubicBezTo>
                        <a:pt x="1187445" y="568427"/>
                        <a:pt x="1225588" y="380046"/>
                        <a:pt x="1272294" y="215796"/>
                      </a:cubicBezTo>
                      <a:cubicBezTo>
                        <a:pt x="1287084" y="162863"/>
                        <a:pt x="1301096" y="109929"/>
                        <a:pt x="1299539" y="54661"/>
                      </a:cubicBezTo>
                      <a:cubicBezTo>
                        <a:pt x="1297982" y="12625"/>
                        <a:pt x="1273851" y="-6057"/>
                        <a:pt x="1232594" y="1727"/>
                      </a:cubicBezTo>
                      <a:cubicBezTo>
                        <a:pt x="1182774" y="11068"/>
                        <a:pt x="1145409" y="38314"/>
                        <a:pt x="1118942" y="79571"/>
                      </a:cubicBezTo>
                      <a:cubicBezTo>
                        <a:pt x="1108044" y="96696"/>
                        <a:pt x="1097146" y="100588"/>
                        <a:pt x="1079242" y="98253"/>
                      </a:cubicBezTo>
                      <a:cubicBezTo>
                        <a:pt x="936789" y="78014"/>
                        <a:pt x="745294" y="40649"/>
                        <a:pt x="607511" y="109151"/>
                      </a:cubicBezTo>
                      <a:cubicBezTo>
                        <a:pt x="602841" y="114600"/>
                        <a:pt x="595835" y="116157"/>
                        <a:pt x="590386" y="120049"/>
                      </a:cubicBezTo>
                      <a:cubicBezTo>
                        <a:pt x="395777" y="217353"/>
                        <a:pt x="451825" y="554415"/>
                        <a:pt x="430807" y="728006"/>
                      </a:cubicBezTo>
                      <a:cubicBezTo>
                        <a:pt x="415238" y="854890"/>
                        <a:pt x="395777" y="981775"/>
                        <a:pt x="359191" y="1103989"/>
                      </a:cubicBezTo>
                      <a:cubicBezTo>
                        <a:pt x="342066" y="1162372"/>
                        <a:pt x="324162" y="1239437"/>
                        <a:pt x="288354" y="1289256"/>
                      </a:cubicBezTo>
                      <a:cubicBezTo>
                        <a:pt x="259552" y="1330513"/>
                        <a:pt x="257216" y="1318058"/>
                        <a:pt x="207397" y="1321951"/>
                      </a:cubicBezTo>
                      <a:cubicBezTo>
                        <a:pt x="176259" y="1324286"/>
                        <a:pt x="180930" y="1319615"/>
                        <a:pt x="156798" y="1335962"/>
                      </a:cubicBezTo>
                      <a:cubicBezTo>
                        <a:pt x="153685" y="1338298"/>
                        <a:pt x="152128" y="1341411"/>
                        <a:pt x="151349" y="1344525"/>
                      </a:cubicBezTo>
                      <a:cubicBezTo>
                        <a:pt x="136559" y="1422369"/>
                        <a:pt x="122547" y="1500990"/>
                        <a:pt x="108535" y="1578834"/>
                      </a:cubicBezTo>
                      <a:cubicBezTo>
                        <a:pt x="56380" y="1890207"/>
                        <a:pt x="16680" y="2213257"/>
                        <a:pt x="4225" y="2533193"/>
                      </a:cubicBezTo>
                      <a:cubicBezTo>
                        <a:pt x="-8230" y="2857800"/>
                        <a:pt x="333" y="3170730"/>
                        <a:pt x="120990" y="3475876"/>
                      </a:cubicBezTo>
                      <a:cubicBezTo>
                        <a:pt x="194163" y="3661144"/>
                        <a:pt x="290689" y="3837848"/>
                        <a:pt x="416017" y="3993535"/>
                      </a:cubicBezTo>
                      <a:cubicBezTo>
                        <a:pt x="494639" y="4090839"/>
                        <a:pt x="591164" y="4170239"/>
                        <a:pt x="695474" y="4238741"/>
                      </a:cubicBezTo>
                      <a:cubicBezTo>
                        <a:pt x="748408" y="4272993"/>
                        <a:pt x="811461" y="4298681"/>
                        <a:pt x="862059" y="4336824"/>
                      </a:cubicBezTo>
                      <a:cubicBezTo>
                        <a:pt x="911101" y="4373411"/>
                        <a:pt x="951579" y="4432571"/>
                        <a:pt x="991279" y="4479277"/>
                      </a:cubicBezTo>
                      <a:cubicBezTo>
                        <a:pt x="1123613" y="4635742"/>
                        <a:pt x="1247384" y="4799213"/>
                        <a:pt x="1363370" y="4968134"/>
                      </a:cubicBezTo>
                      <a:cubicBezTo>
                        <a:pt x="1475465" y="5131605"/>
                        <a:pt x="1587559" y="5296633"/>
                        <a:pt x="1671630" y="5476451"/>
                      </a:cubicBezTo>
                      <a:cubicBezTo>
                        <a:pt x="1764264" y="5674951"/>
                        <a:pt x="1789952" y="5869560"/>
                        <a:pt x="1808634" y="6085965"/>
                      </a:cubicBezTo>
                      <a:cubicBezTo>
                        <a:pt x="1810191" y="6100755"/>
                        <a:pt x="1814084" y="6106982"/>
                        <a:pt x="1821868" y="6108539"/>
                      </a:cubicBezTo>
                      <a:cubicBezTo>
                        <a:pt x="1804742" y="6113210"/>
                        <a:pt x="1797736" y="6123329"/>
                        <a:pt x="1794623" y="6142790"/>
                      </a:cubicBezTo>
                      <a:cubicBezTo>
                        <a:pt x="1772048" y="6279016"/>
                        <a:pt x="1749474" y="6415242"/>
                        <a:pt x="1737019" y="6553025"/>
                      </a:cubicBezTo>
                      <a:cubicBezTo>
                        <a:pt x="1728456" y="6643323"/>
                        <a:pt x="1724564" y="6733621"/>
                        <a:pt x="1741689" y="6823920"/>
                      </a:cubicBezTo>
                      <a:cubicBezTo>
                        <a:pt x="1744025" y="6834817"/>
                        <a:pt x="1746360" y="6845716"/>
                        <a:pt x="1755701" y="6852722"/>
                      </a:cubicBezTo>
                      <a:cubicBezTo>
                        <a:pt x="1774383" y="6868290"/>
                        <a:pt x="1871688" y="6852722"/>
                        <a:pt x="1898154" y="6852722"/>
                      </a:cubicBezTo>
                      <a:cubicBezTo>
                        <a:pt x="1954202" y="6852722"/>
                        <a:pt x="2010249" y="6852722"/>
                        <a:pt x="2066296" y="6852722"/>
                      </a:cubicBezTo>
                      <a:cubicBezTo>
                        <a:pt x="2174498" y="6852722"/>
                        <a:pt x="2281922" y="6852722"/>
                        <a:pt x="2390125" y="6852722"/>
                      </a:cubicBezTo>
                      <a:cubicBezTo>
                        <a:pt x="2605750" y="6852722"/>
                        <a:pt x="2821377" y="6852722"/>
                        <a:pt x="3037003" y="6852722"/>
                      </a:cubicBezTo>
                      <a:cubicBezTo>
                        <a:pt x="3252629" y="6852722"/>
                        <a:pt x="3468255" y="6852722"/>
                        <a:pt x="3683881" y="6852722"/>
                      </a:cubicBezTo>
                      <a:cubicBezTo>
                        <a:pt x="3792084" y="6852722"/>
                        <a:pt x="3989027" y="6859727"/>
                        <a:pt x="4097230" y="6859727"/>
                      </a:cubicBezTo>
                      <a:cubicBezTo>
                        <a:pt x="4078547" y="6593503"/>
                        <a:pt x="3925195" y="6247879"/>
                        <a:pt x="3904956" y="6193388"/>
                      </a:cubicBezTo>
                      <a:cubicBezTo>
                        <a:pt x="3884717" y="6138898"/>
                        <a:pt x="3783521" y="5658604"/>
                        <a:pt x="3760168" y="5566749"/>
                      </a:cubicBezTo>
                      <a:cubicBezTo>
                        <a:pt x="3711905" y="5379147"/>
                        <a:pt x="3664420" y="5191544"/>
                        <a:pt x="3616157" y="5004720"/>
                      </a:cubicBezTo>
                      <a:cubicBezTo>
                        <a:pt x="3513404" y="4604605"/>
                        <a:pt x="3408316" y="4204491"/>
                        <a:pt x="3304784" y="3805154"/>
                      </a:cubicBezTo>
                      <a:cubicBezTo>
                        <a:pt x="3301670" y="3791921"/>
                        <a:pt x="3295443" y="3777909"/>
                        <a:pt x="3319574" y="3777909"/>
                      </a:cubicBezTo>
                      <a:cubicBezTo>
                        <a:pt x="3416878" y="3778687"/>
                        <a:pt x="3519632" y="3778687"/>
                        <a:pt x="3616157" y="3771681"/>
                      </a:cubicBezTo>
                      <a:cubicBezTo>
                        <a:pt x="3725138" y="3763897"/>
                        <a:pt x="3842682" y="3718748"/>
                        <a:pt x="3949327" y="3693059"/>
                      </a:cubicBezTo>
                      <a:cubicBezTo>
                        <a:pt x="4087888" y="3659587"/>
                        <a:pt x="4226449" y="3626893"/>
                        <a:pt x="4364232" y="3593420"/>
                      </a:cubicBezTo>
                      <a:cubicBezTo>
                        <a:pt x="4431177" y="3577073"/>
                        <a:pt x="4498901" y="3563839"/>
                        <a:pt x="4565846" y="3545157"/>
                      </a:cubicBezTo>
                      <a:cubicBezTo>
                        <a:pt x="4618780" y="3530367"/>
                        <a:pt x="4664708" y="3500008"/>
                        <a:pt x="4718420" y="3489110"/>
                      </a:cubicBezTo>
                      <a:cubicBezTo>
                        <a:pt x="4766683" y="3478990"/>
                        <a:pt x="4804826" y="3455637"/>
                        <a:pt x="4823508" y="3407374"/>
                      </a:cubicBezTo>
                      <a:cubicBezTo>
                        <a:pt x="4861651" y="3307735"/>
                        <a:pt x="4944944" y="3203425"/>
                        <a:pt x="5000213" y="3107677"/>
                      </a:cubicBezTo>
                      <a:cubicBezTo>
                        <a:pt x="5060930" y="3001810"/>
                        <a:pt x="5119313" y="2894386"/>
                        <a:pt x="5173025" y="2784627"/>
                      </a:cubicBezTo>
                      <a:cubicBezTo>
                        <a:pt x="5268772" y="2590019"/>
                        <a:pt x="5404998" y="2335471"/>
                        <a:pt x="5401884" y="2112839"/>
                      </a:cubicBezTo>
                      <a:cubicBezTo>
                        <a:pt x="5401106" y="2095714"/>
                        <a:pt x="5408890" y="2077031"/>
                        <a:pt x="5390208" y="2064576"/>
                      </a:cubicBezTo>
                      <a:cubicBezTo>
                        <a:pt x="5383202" y="2055235"/>
                        <a:pt x="5369190" y="2053678"/>
                        <a:pt x="5362963" y="2043559"/>
                      </a:cubicBezTo>
                      <a:cubicBezTo>
                        <a:pt x="5361406" y="2042002"/>
                        <a:pt x="5359070" y="2040445"/>
                        <a:pt x="5357513" y="2039666"/>
                      </a:cubicBezTo>
                      <a:cubicBezTo>
                        <a:pt x="5361406" y="2037331"/>
                        <a:pt x="5365298" y="2034996"/>
                        <a:pt x="5367633" y="2030325"/>
                      </a:cubicBezTo>
                      <a:cubicBezTo>
                        <a:pt x="5428351" y="1909668"/>
                        <a:pt x="5468829" y="1781226"/>
                        <a:pt x="5513200" y="1653563"/>
                      </a:cubicBezTo>
                      <a:cubicBezTo>
                        <a:pt x="5539667" y="1578055"/>
                        <a:pt x="5580146" y="1507996"/>
                        <a:pt x="5605055" y="1431710"/>
                      </a:cubicBezTo>
                      <a:cubicBezTo>
                        <a:pt x="5631522" y="1349196"/>
                        <a:pt x="5626852" y="1269017"/>
                        <a:pt x="5626852" y="1182611"/>
                      </a:cubicBezTo>
                      <a:cubicBezTo>
                        <a:pt x="5626073" y="1160815"/>
                        <a:pt x="5626073" y="1139019"/>
                        <a:pt x="5622960" y="1118001"/>
                      </a:cubicBezTo>
                      <a:close/>
                      <a:moveTo>
                        <a:pt x="2438387" y="2923189"/>
                      </a:moveTo>
                      <a:cubicBezTo>
                        <a:pt x="2437609" y="2925524"/>
                        <a:pt x="2436831" y="2927859"/>
                        <a:pt x="2436052" y="2930194"/>
                      </a:cubicBezTo>
                      <a:cubicBezTo>
                        <a:pt x="2434495" y="2942649"/>
                        <a:pt x="2441501" y="2952769"/>
                        <a:pt x="2446950" y="2962889"/>
                      </a:cubicBezTo>
                      <a:cubicBezTo>
                        <a:pt x="2450064" y="2969116"/>
                        <a:pt x="2453178" y="2975344"/>
                        <a:pt x="2457070" y="2981571"/>
                      </a:cubicBezTo>
                      <a:lnTo>
                        <a:pt x="2446172" y="2981571"/>
                      </a:lnTo>
                      <a:cubicBezTo>
                        <a:pt x="2441501" y="2963667"/>
                        <a:pt x="2436831" y="2946542"/>
                        <a:pt x="2433717" y="2928638"/>
                      </a:cubicBezTo>
                      <a:cubicBezTo>
                        <a:pt x="2432160" y="2927859"/>
                        <a:pt x="2430603" y="2927859"/>
                        <a:pt x="2428268" y="2927081"/>
                      </a:cubicBezTo>
                      <a:cubicBezTo>
                        <a:pt x="2432160" y="2925524"/>
                        <a:pt x="2435274" y="2924745"/>
                        <a:pt x="2438387" y="2923189"/>
                      </a:cubicBezTo>
                      <a:close/>
                      <a:moveTo>
                        <a:pt x="2405693" y="2936422"/>
                      </a:moveTo>
                      <a:cubicBezTo>
                        <a:pt x="2408807" y="2934087"/>
                        <a:pt x="2412699" y="2932530"/>
                        <a:pt x="2415813" y="2930973"/>
                      </a:cubicBezTo>
                      <a:cubicBezTo>
                        <a:pt x="2411142" y="2935644"/>
                        <a:pt x="2404915" y="2937200"/>
                        <a:pt x="2398687" y="2937200"/>
                      </a:cubicBezTo>
                      <a:cubicBezTo>
                        <a:pt x="2401023" y="2936422"/>
                        <a:pt x="2403358" y="2936422"/>
                        <a:pt x="2405693" y="2936422"/>
                      </a:cubicBezTo>
                      <a:close/>
                      <a:moveTo>
                        <a:pt x="5099073" y="1926015"/>
                      </a:moveTo>
                      <a:cubicBezTo>
                        <a:pt x="5103744" y="1929129"/>
                        <a:pt x="5108415" y="1932243"/>
                        <a:pt x="5113086" y="1934578"/>
                      </a:cubicBezTo>
                      <a:cubicBezTo>
                        <a:pt x="5107636" y="1933021"/>
                        <a:pt x="5102966" y="1929907"/>
                        <a:pt x="5099073" y="1926015"/>
                      </a:cubicBezTo>
                      <a:close/>
                      <a:moveTo>
                        <a:pt x="5222845" y="1983619"/>
                      </a:moveTo>
                      <a:cubicBezTo>
                        <a:pt x="5222066" y="1982841"/>
                        <a:pt x="5220509" y="1981284"/>
                        <a:pt x="5219731" y="1980505"/>
                      </a:cubicBezTo>
                      <a:cubicBezTo>
                        <a:pt x="5223623" y="1982062"/>
                        <a:pt x="5227515" y="1983619"/>
                        <a:pt x="5229851" y="1987511"/>
                      </a:cubicBezTo>
                      <a:cubicBezTo>
                        <a:pt x="5231407" y="1989068"/>
                        <a:pt x="5233743" y="1990625"/>
                        <a:pt x="5236078" y="1991403"/>
                      </a:cubicBezTo>
                      <a:cubicBezTo>
                        <a:pt x="5230629" y="1989847"/>
                        <a:pt x="5225958" y="1987511"/>
                        <a:pt x="5222845" y="1983619"/>
                      </a:cubicBezTo>
                      <a:close/>
                    </a:path>
                  </a:pathLst>
                </a:custGeom>
                <a:solidFill>
                  <a:srgbClr val="FDCC94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aphic 24">
                <a:extLst>
                  <a:ext uri="{FF2B5EF4-FFF2-40B4-BE49-F238E27FC236}">
                    <a16:creationId xmlns:a16="http://schemas.microsoft.com/office/drawing/2014/main" id="{77082E3B-EED2-4D4C-9F02-8D415AFAC516}"/>
                  </a:ext>
                </a:extLst>
              </p:cNvPr>
              <p:cNvGrpSpPr/>
              <p:nvPr/>
            </p:nvGrpSpPr>
            <p:grpSpPr>
              <a:xfrm>
                <a:off x="3281709" y="1306336"/>
                <a:ext cx="5419822" cy="4803754"/>
                <a:chOff x="3281709" y="1306336"/>
                <a:chExt cx="5419822" cy="4803754"/>
              </a:xfrm>
              <a:solidFill>
                <a:schemeClr val="accent1"/>
              </a:solidFill>
            </p:grpSpPr>
            <p:sp>
              <p:nvSpPr>
                <p:cNvPr id="25" name="Freeform: Shape 32">
                  <a:extLst>
                    <a:ext uri="{FF2B5EF4-FFF2-40B4-BE49-F238E27FC236}">
                      <a16:creationId xmlns:a16="http://schemas.microsoft.com/office/drawing/2014/main" id="{EE4B5115-15F1-4B6B-B200-ADFC97F90BF5}"/>
                    </a:ext>
                  </a:extLst>
                </p:cNvPr>
                <p:cNvSpPr/>
                <p:nvPr/>
              </p:nvSpPr>
              <p:spPr>
                <a:xfrm>
                  <a:off x="6926588" y="5089399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33">
                  <a:extLst>
                    <a:ext uri="{FF2B5EF4-FFF2-40B4-BE49-F238E27FC236}">
                      <a16:creationId xmlns:a16="http://schemas.microsoft.com/office/drawing/2014/main" id="{79986A79-3C7B-457C-BD17-C01F9C121AA0}"/>
                    </a:ext>
                  </a:extLst>
                </p:cNvPr>
                <p:cNvSpPr/>
                <p:nvPr/>
              </p:nvSpPr>
              <p:spPr>
                <a:xfrm>
                  <a:off x="3281709" y="1306336"/>
                  <a:ext cx="5419822" cy="4803754"/>
                </a:xfrm>
                <a:custGeom>
                  <a:avLst/>
                  <a:gdLst>
                    <a:gd name="connsiteX0" fmla="*/ 5395932 w 5410113"/>
                    <a:gd name="connsiteY0" fmla="*/ 747912 h 4795150"/>
                    <a:gd name="connsiteX1" fmla="*/ 5368687 w 5410113"/>
                    <a:gd name="connsiteY1" fmla="*/ 726894 h 4795150"/>
                    <a:gd name="connsiteX2" fmla="*/ 5359346 w 5410113"/>
                    <a:gd name="connsiteY2" fmla="*/ 720666 h 4795150"/>
                    <a:gd name="connsiteX3" fmla="*/ 5348448 w 5410113"/>
                    <a:gd name="connsiteY3" fmla="*/ 719109 h 4795150"/>
                    <a:gd name="connsiteX4" fmla="*/ 5176414 w 5410113"/>
                    <a:gd name="connsiteY4" fmla="*/ 649829 h 4795150"/>
                    <a:gd name="connsiteX5" fmla="*/ 5046416 w 5410113"/>
                    <a:gd name="connsiteY5" fmla="*/ 578213 h 4795150"/>
                    <a:gd name="connsiteX6" fmla="*/ 5040188 w 5410113"/>
                    <a:gd name="connsiteY6" fmla="*/ 568872 h 4795150"/>
                    <a:gd name="connsiteX7" fmla="*/ 4970907 w 5410113"/>
                    <a:gd name="connsiteY7" fmla="*/ 589890 h 4795150"/>
                    <a:gd name="connsiteX8" fmla="*/ 4891508 w 5410113"/>
                    <a:gd name="connsiteY8" fmla="*/ 711325 h 4795150"/>
                    <a:gd name="connsiteX9" fmla="*/ 4721809 w 5410113"/>
                    <a:gd name="connsiteY9" fmla="*/ 973657 h 4795150"/>
                    <a:gd name="connsiteX10" fmla="*/ 4501512 w 5410113"/>
                    <a:gd name="connsiteY10" fmla="*/ 1311497 h 4795150"/>
                    <a:gd name="connsiteX11" fmla="*/ 4321694 w 5410113"/>
                    <a:gd name="connsiteY11" fmla="*/ 1563710 h 4795150"/>
                    <a:gd name="connsiteX12" fmla="*/ 4264090 w 5410113"/>
                    <a:gd name="connsiteY12" fmla="*/ 1605746 h 4795150"/>
                    <a:gd name="connsiteX13" fmla="*/ 4025110 w 5410113"/>
                    <a:gd name="connsiteY13" fmla="*/ 1622871 h 4795150"/>
                    <a:gd name="connsiteX14" fmla="*/ 3702061 w 5410113"/>
                    <a:gd name="connsiteY14" fmla="*/ 1655565 h 4795150"/>
                    <a:gd name="connsiteX15" fmla="*/ 3266916 w 5410113"/>
                    <a:gd name="connsiteY15" fmla="*/ 1619757 h 4795150"/>
                    <a:gd name="connsiteX16" fmla="*/ 3148594 w 5410113"/>
                    <a:gd name="connsiteY16" fmla="*/ 1597183 h 4795150"/>
                    <a:gd name="connsiteX17" fmla="*/ 2879256 w 5410113"/>
                    <a:gd name="connsiteY17" fmla="*/ 1548920 h 4795150"/>
                    <a:gd name="connsiteX18" fmla="*/ 2655846 w 5410113"/>
                    <a:gd name="connsiteY18" fmla="*/ 1567602 h 4795150"/>
                    <a:gd name="connsiteX19" fmla="*/ 2532853 w 5410113"/>
                    <a:gd name="connsiteY19" fmla="*/ 1622092 h 4795150"/>
                    <a:gd name="connsiteX20" fmla="*/ 2461238 w 5410113"/>
                    <a:gd name="connsiteY20" fmla="*/ 1604189 h 4795150"/>
                    <a:gd name="connsiteX21" fmla="*/ 2448004 w 5410113"/>
                    <a:gd name="connsiteY21" fmla="*/ 1602632 h 4795150"/>
                    <a:gd name="connsiteX22" fmla="*/ 2441777 w 5410113"/>
                    <a:gd name="connsiteY22" fmla="*/ 1626763 h 4795150"/>
                    <a:gd name="connsiteX23" fmla="*/ 2314892 w 5410113"/>
                    <a:gd name="connsiteY23" fmla="*/ 1611973 h 4795150"/>
                    <a:gd name="connsiteX24" fmla="*/ 2081362 w 5410113"/>
                    <a:gd name="connsiteY24" fmla="*/ 1560596 h 4795150"/>
                    <a:gd name="connsiteX25" fmla="*/ 1569153 w 5410113"/>
                    <a:gd name="connsiteY25" fmla="*/ 1417364 h 4795150"/>
                    <a:gd name="connsiteX26" fmla="*/ 1568374 w 5410113"/>
                    <a:gd name="connsiteY26" fmla="*/ 1390119 h 4795150"/>
                    <a:gd name="connsiteX27" fmla="*/ 1545800 w 5410113"/>
                    <a:gd name="connsiteY27" fmla="*/ 1411915 h 4795150"/>
                    <a:gd name="connsiteX28" fmla="*/ 1528674 w 5410113"/>
                    <a:gd name="connsiteY28" fmla="*/ 1580836 h 4795150"/>
                    <a:gd name="connsiteX29" fmla="*/ 1484303 w 5410113"/>
                    <a:gd name="connsiteY29" fmla="*/ 1637661 h 4795150"/>
                    <a:gd name="connsiteX30" fmla="*/ 1352748 w 5410113"/>
                    <a:gd name="connsiteY30" fmla="*/ 1683589 h 4795150"/>
                    <a:gd name="connsiteX31" fmla="*/ 1333287 w 5410113"/>
                    <a:gd name="connsiteY31" fmla="*/ 1697601 h 4795150"/>
                    <a:gd name="connsiteX32" fmla="*/ 1034369 w 5410113"/>
                    <a:gd name="connsiteY32" fmla="*/ 1759875 h 4795150"/>
                    <a:gd name="connsiteX33" fmla="*/ 945627 w 5410113"/>
                    <a:gd name="connsiteY33" fmla="*/ 1762989 h 4795150"/>
                    <a:gd name="connsiteX34" fmla="*/ 733893 w 5410113"/>
                    <a:gd name="connsiteY34" fmla="*/ 1664906 h 4795150"/>
                    <a:gd name="connsiteX35" fmla="*/ 729223 w 5410113"/>
                    <a:gd name="connsiteY35" fmla="*/ 1629877 h 4795150"/>
                    <a:gd name="connsiteX36" fmla="*/ 731558 w 5410113"/>
                    <a:gd name="connsiteY36" fmla="*/ 1255450 h 4795150"/>
                    <a:gd name="connsiteX37" fmla="*/ 731558 w 5410113"/>
                    <a:gd name="connsiteY37" fmla="*/ 968208 h 4795150"/>
                    <a:gd name="connsiteX38" fmla="*/ 731558 w 5410113"/>
                    <a:gd name="connsiteY38" fmla="*/ 825755 h 4795150"/>
                    <a:gd name="connsiteX39" fmla="*/ 732336 w 5410113"/>
                    <a:gd name="connsiteY39" fmla="*/ 645158 h 4795150"/>
                    <a:gd name="connsiteX40" fmla="*/ 733893 w 5410113"/>
                    <a:gd name="connsiteY40" fmla="*/ 403844 h 4795150"/>
                    <a:gd name="connsiteX41" fmla="*/ 738564 w 5410113"/>
                    <a:gd name="connsiteY41" fmla="*/ 88578 h 4795150"/>
                    <a:gd name="connsiteX42" fmla="*/ 722995 w 5410113"/>
                    <a:gd name="connsiteY42" fmla="*/ 60555 h 4795150"/>
                    <a:gd name="connsiteX43" fmla="*/ 677068 w 5410113"/>
                    <a:gd name="connsiteY43" fmla="*/ 50435 h 4795150"/>
                    <a:gd name="connsiteX44" fmla="*/ 647487 w 5410113"/>
                    <a:gd name="connsiteY44" fmla="*/ 47321 h 4795150"/>
                    <a:gd name="connsiteX45" fmla="*/ 402280 w 5410113"/>
                    <a:gd name="connsiteY45" fmla="*/ 20855 h 4795150"/>
                    <a:gd name="connsiteX46" fmla="*/ 193660 w 5410113"/>
                    <a:gd name="connsiteY46" fmla="*/ 1394 h 4795150"/>
                    <a:gd name="connsiteX47" fmla="*/ 163301 w 5410113"/>
                    <a:gd name="connsiteY47" fmla="*/ 17741 h 4795150"/>
                    <a:gd name="connsiteX48" fmla="*/ 157852 w 5410113"/>
                    <a:gd name="connsiteY48" fmla="*/ 26304 h 4795150"/>
                    <a:gd name="connsiteX49" fmla="*/ 115038 w 5410113"/>
                    <a:gd name="connsiteY49" fmla="*/ 260612 h 4795150"/>
                    <a:gd name="connsiteX50" fmla="*/ 66776 w 5410113"/>
                    <a:gd name="connsiteY50" fmla="*/ 580548 h 4795150"/>
                    <a:gd name="connsiteX51" fmla="*/ 26297 w 5410113"/>
                    <a:gd name="connsiteY51" fmla="*/ 934736 h 4795150"/>
                    <a:gd name="connsiteX52" fmla="*/ 6836 w 5410113"/>
                    <a:gd name="connsiteY52" fmla="*/ 1232876 h 4795150"/>
                    <a:gd name="connsiteX53" fmla="*/ 6058 w 5410113"/>
                    <a:gd name="connsiteY53" fmla="*/ 1299042 h 4795150"/>
                    <a:gd name="connsiteX54" fmla="*/ 15399 w 5410113"/>
                    <a:gd name="connsiteY54" fmla="*/ 1709277 h 4795150"/>
                    <a:gd name="connsiteX55" fmla="*/ 127493 w 5410113"/>
                    <a:gd name="connsiteY55" fmla="*/ 2159990 h 4795150"/>
                    <a:gd name="connsiteX56" fmla="*/ 553297 w 5410113"/>
                    <a:gd name="connsiteY56" fmla="*/ 2821659 h 4795150"/>
                    <a:gd name="connsiteX57" fmla="*/ 710540 w 5410113"/>
                    <a:gd name="connsiteY57" fmla="*/ 2929861 h 4795150"/>
                    <a:gd name="connsiteX58" fmla="*/ 862335 w 5410113"/>
                    <a:gd name="connsiteY58" fmla="*/ 3017046 h 4795150"/>
                    <a:gd name="connsiteX59" fmla="*/ 998561 w 5410113"/>
                    <a:gd name="connsiteY59" fmla="*/ 3163391 h 4795150"/>
                    <a:gd name="connsiteX60" fmla="*/ 1355083 w 5410113"/>
                    <a:gd name="connsiteY60" fmla="*/ 3652247 h 4795150"/>
                    <a:gd name="connsiteX61" fmla="*/ 1411130 w 5410113"/>
                    <a:gd name="connsiteY61" fmla="*/ 3723863 h 4795150"/>
                    <a:gd name="connsiteX62" fmla="*/ 1542686 w 5410113"/>
                    <a:gd name="connsiteY62" fmla="*/ 3924699 h 4795150"/>
                    <a:gd name="connsiteX63" fmla="*/ 1749749 w 5410113"/>
                    <a:gd name="connsiteY63" fmla="*/ 4388646 h 4795150"/>
                    <a:gd name="connsiteX64" fmla="*/ 1799569 w 5410113"/>
                    <a:gd name="connsiteY64" fmla="*/ 4777863 h 4795150"/>
                    <a:gd name="connsiteX65" fmla="*/ 1828371 w 5410113"/>
                    <a:gd name="connsiteY65" fmla="*/ 4800437 h 4795150"/>
                    <a:gd name="connsiteX66" fmla="*/ 3843735 w 5410113"/>
                    <a:gd name="connsiteY66" fmla="*/ 4653313 h 4795150"/>
                    <a:gd name="connsiteX67" fmla="*/ 3858526 w 5410113"/>
                    <a:gd name="connsiteY67" fmla="*/ 4641637 h 4795150"/>
                    <a:gd name="connsiteX68" fmla="*/ 3837508 w 5410113"/>
                    <a:gd name="connsiteY68" fmla="*/ 4548225 h 4795150"/>
                    <a:gd name="connsiteX69" fmla="*/ 3607092 w 5410113"/>
                    <a:gd name="connsiteY69" fmla="*/ 3628894 h 4795150"/>
                    <a:gd name="connsiteX70" fmla="*/ 3375897 w 5410113"/>
                    <a:gd name="connsiteY70" fmla="*/ 2736031 h 4795150"/>
                    <a:gd name="connsiteX71" fmla="*/ 3361107 w 5410113"/>
                    <a:gd name="connsiteY71" fmla="*/ 2676870 h 4795150"/>
                    <a:gd name="connsiteX72" fmla="*/ 3310508 w 5410113"/>
                    <a:gd name="connsiteY72" fmla="*/ 2488489 h 4795150"/>
                    <a:gd name="connsiteX73" fmla="*/ 3325299 w 5410113"/>
                    <a:gd name="connsiteY73" fmla="*/ 2461244 h 4795150"/>
                    <a:gd name="connsiteX74" fmla="*/ 3642900 w 5410113"/>
                    <a:gd name="connsiteY74" fmla="*/ 2453460 h 4795150"/>
                    <a:gd name="connsiteX75" fmla="*/ 4049242 w 5410113"/>
                    <a:gd name="connsiteY75" fmla="*/ 2366275 h 4795150"/>
                    <a:gd name="connsiteX76" fmla="*/ 4527979 w 5410113"/>
                    <a:gd name="connsiteY76" fmla="*/ 2235498 h 4795150"/>
                    <a:gd name="connsiteX77" fmla="*/ 4682887 w 5410113"/>
                    <a:gd name="connsiteY77" fmla="*/ 2185679 h 4795150"/>
                    <a:gd name="connsiteX78" fmla="*/ 4724144 w 5410113"/>
                    <a:gd name="connsiteY78" fmla="*/ 2171667 h 4795150"/>
                    <a:gd name="connsiteX79" fmla="*/ 4837017 w 5410113"/>
                    <a:gd name="connsiteY79" fmla="*/ 2097715 h 4795150"/>
                    <a:gd name="connsiteX80" fmla="*/ 5115696 w 5410113"/>
                    <a:gd name="connsiteY80" fmla="*/ 1597961 h 4795150"/>
                    <a:gd name="connsiteX81" fmla="*/ 5276053 w 5410113"/>
                    <a:gd name="connsiteY81" fmla="*/ 1271797 h 4795150"/>
                    <a:gd name="connsiteX82" fmla="*/ 5355454 w 5410113"/>
                    <a:gd name="connsiteY82" fmla="*/ 1095871 h 4795150"/>
                    <a:gd name="connsiteX83" fmla="*/ 5408387 w 5410113"/>
                    <a:gd name="connsiteY83" fmla="*/ 926951 h 4795150"/>
                    <a:gd name="connsiteX84" fmla="*/ 5406830 w 5410113"/>
                    <a:gd name="connsiteY84" fmla="*/ 796175 h 4795150"/>
                    <a:gd name="connsiteX85" fmla="*/ 5395932 w 5410113"/>
                    <a:gd name="connsiteY85" fmla="*/ 747912 h 4795150"/>
                    <a:gd name="connsiteX86" fmla="*/ 2184894 w 5410113"/>
                    <a:gd name="connsiteY86" fmla="*/ 1682810 h 4795150"/>
                    <a:gd name="connsiteX87" fmla="*/ 2181780 w 5410113"/>
                    <a:gd name="connsiteY87" fmla="*/ 1682810 h 4795150"/>
                    <a:gd name="connsiteX88" fmla="*/ 2183337 w 5410113"/>
                    <a:gd name="connsiteY88" fmla="*/ 1678918 h 4795150"/>
                    <a:gd name="connsiteX89" fmla="*/ 2184894 w 5410113"/>
                    <a:gd name="connsiteY89" fmla="*/ 1682810 h 4795150"/>
                    <a:gd name="connsiteX90" fmla="*/ 3492662 w 5410113"/>
                    <a:gd name="connsiteY90" fmla="*/ 4619062 h 4795150"/>
                    <a:gd name="connsiteX91" fmla="*/ 3495776 w 5410113"/>
                    <a:gd name="connsiteY91" fmla="*/ 4615170 h 4795150"/>
                    <a:gd name="connsiteX92" fmla="*/ 3488770 w 5410113"/>
                    <a:gd name="connsiteY92" fmla="*/ 4633852 h 4795150"/>
                    <a:gd name="connsiteX93" fmla="*/ 3485656 w 5410113"/>
                    <a:gd name="connsiteY93" fmla="*/ 4636966 h 4795150"/>
                    <a:gd name="connsiteX94" fmla="*/ 3492662 w 5410113"/>
                    <a:gd name="connsiteY94" fmla="*/ 4619062 h 479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5410113" h="4795150">
                      <a:moveTo>
                        <a:pt x="5395932" y="747912"/>
                      </a:moveTo>
                      <a:cubicBezTo>
                        <a:pt x="5388926" y="738570"/>
                        <a:pt x="5374915" y="737014"/>
                        <a:pt x="5368687" y="726894"/>
                      </a:cubicBezTo>
                      <a:cubicBezTo>
                        <a:pt x="5366352" y="724559"/>
                        <a:pt x="5363238" y="722223"/>
                        <a:pt x="5359346" y="720666"/>
                      </a:cubicBezTo>
                      <a:cubicBezTo>
                        <a:pt x="5356232" y="719888"/>
                        <a:pt x="5352340" y="719109"/>
                        <a:pt x="5348448" y="719109"/>
                      </a:cubicBezTo>
                      <a:cubicBezTo>
                        <a:pt x="5286952" y="716774"/>
                        <a:pt x="5228569" y="679409"/>
                        <a:pt x="5176414" y="649829"/>
                      </a:cubicBezTo>
                      <a:cubicBezTo>
                        <a:pt x="5153061" y="636596"/>
                        <a:pt x="5055757" y="600009"/>
                        <a:pt x="5046416" y="578213"/>
                      </a:cubicBezTo>
                      <a:cubicBezTo>
                        <a:pt x="5044859" y="575099"/>
                        <a:pt x="5043302" y="571207"/>
                        <a:pt x="5040188" y="568872"/>
                      </a:cubicBezTo>
                      <a:cubicBezTo>
                        <a:pt x="4996596" y="550189"/>
                        <a:pt x="4995039" y="549411"/>
                        <a:pt x="4970907" y="589890"/>
                      </a:cubicBezTo>
                      <a:cubicBezTo>
                        <a:pt x="4945998" y="631147"/>
                        <a:pt x="4917196" y="670847"/>
                        <a:pt x="4891508" y="711325"/>
                      </a:cubicBezTo>
                      <a:cubicBezTo>
                        <a:pt x="4836238" y="799288"/>
                        <a:pt x="4778635" y="886473"/>
                        <a:pt x="4721809" y="973657"/>
                      </a:cubicBezTo>
                      <a:cubicBezTo>
                        <a:pt x="4648636" y="1086530"/>
                        <a:pt x="4575463" y="1198625"/>
                        <a:pt x="4501512" y="1311497"/>
                      </a:cubicBezTo>
                      <a:cubicBezTo>
                        <a:pt x="4441573" y="1403353"/>
                        <a:pt x="4381633" y="1471855"/>
                        <a:pt x="4321694" y="1563710"/>
                      </a:cubicBezTo>
                      <a:cubicBezTo>
                        <a:pt x="4307682" y="1585506"/>
                        <a:pt x="4290557" y="1606524"/>
                        <a:pt x="4264090" y="1605746"/>
                      </a:cubicBezTo>
                      <a:cubicBezTo>
                        <a:pt x="4253970" y="1609638"/>
                        <a:pt x="4063254" y="1623649"/>
                        <a:pt x="4025110" y="1622871"/>
                      </a:cubicBezTo>
                      <a:cubicBezTo>
                        <a:pt x="3920801" y="1619757"/>
                        <a:pt x="3809484" y="1656344"/>
                        <a:pt x="3702061" y="1655565"/>
                      </a:cubicBezTo>
                      <a:cubicBezTo>
                        <a:pt x="3558050" y="1654008"/>
                        <a:pt x="3408591" y="1647781"/>
                        <a:pt x="3266916" y="1619757"/>
                      </a:cubicBezTo>
                      <a:cubicBezTo>
                        <a:pt x="3227216" y="1611973"/>
                        <a:pt x="3188295" y="1604967"/>
                        <a:pt x="3148594" y="1597183"/>
                      </a:cubicBezTo>
                      <a:cubicBezTo>
                        <a:pt x="3059074" y="1579279"/>
                        <a:pt x="2968776" y="1564488"/>
                        <a:pt x="2879256" y="1548920"/>
                      </a:cubicBezTo>
                      <a:cubicBezTo>
                        <a:pt x="2802191" y="1534908"/>
                        <a:pt x="2728240" y="1539579"/>
                        <a:pt x="2655846" y="1567602"/>
                      </a:cubicBezTo>
                      <a:cubicBezTo>
                        <a:pt x="2613810" y="1583949"/>
                        <a:pt x="2573332" y="1602632"/>
                        <a:pt x="2532853" y="1622092"/>
                      </a:cubicBezTo>
                      <a:cubicBezTo>
                        <a:pt x="2484591" y="1646224"/>
                        <a:pt x="2489261" y="1650116"/>
                        <a:pt x="2461238" y="1604189"/>
                      </a:cubicBezTo>
                      <a:cubicBezTo>
                        <a:pt x="2457345" y="1601075"/>
                        <a:pt x="2452675" y="1601075"/>
                        <a:pt x="2448004" y="1602632"/>
                      </a:cubicBezTo>
                      <a:cubicBezTo>
                        <a:pt x="2441777" y="1608081"/>
                        <a:pt x="2440220" y="1618979"/>
                        <a:pt x="2441777" y="1626763"/>
                      </a:cubicBezTo>
                      <a:cubicBezTo>
                        <a:pt x="2437106" y="1608081"/>
                        <a:pt x="2346029" y="1618979"/>
                        <a:pt x="2314892" y="1611973"/>
                      </a:cubicBezTo>
                      <a:cubicBezTo>
                        <a:pt x="2237049" y="1595626"/>
                        <a:pt x="2159205" y="1578500"/>
                        <a:pt x="2081362" y="1560596"/>
                      </a:cubicBezTo>
                      <a:cubicBezTo>
                        <a:pt x="2025315" y="1547363"/>
                        <a:pt x="1570709" y="1457843"/>
                        <a:pt x="1569153" y="1417364"/>
                      </a:cubicBezTo>
                      <a:cubicBezTo>
                        <a:pt x="1569153" y="1408023"/>
                        <a:pt x="1568374" y="1398682"/>
                        <a:pt x="1568374" y="1390119"/>
                      </a:cubicBezTo>
                      <a:cubicBezTo>
                        <a:pt x="1545021" y="1380778"/>
                        <a:pt x="1547356" y="1399461"/>
                        <a:pt x="1545800" y="1411915"/>
                      </a:cubicBezTo>
                      <a:cubicBezTo>
                        <a:pt x="1538015" y="1467963"/>
                        <a:pt x="1528674" y="1524010"/>
                        <a:pt x="1528674" y="1580836"/>
                      </a:cubicBezTo>
                      <a:cubicBezTo>
                        <a:pt x="1528674" y="1611194"/>
                        <a:pt x="1514662" y="1628320"/>
                        <a:pt x="1484303" y="1637661"/>
                      </a:cubicBezTo>
                      <a:cubicBezTo>
                        <a:pt x="1439933" y="1651673"/>
                        <a:pt x="1397119" y="1671134"/>
                        <a:pt x="1352748" y="1683589"/>
                      </a:cubicBezTo>
                      <a:cubicBezTo>
                        <a:pt x="1344964" y="1685924"/>
                        <a:pt x="1337179" y="1689038"/>
                        <a:pt x="1333287" y="1697601"/>
                      </a:cubicBezTo>
                      <a:cubicBezTo>
                        <a:pt x="1235983" y="1732630"/>
                        <a:pt x="1136343" y="1743528"/>
                        <a:pt x="1034369" y="1759875"/>
                      </a:cubicBezTo>
                      <a:cubicBezTo>
                        <a:pt x="1004788" y="1764546"/>
                        <a:pt x="972094" y="1776222"/>
                        <a:pt x="945627" y="1762989"/>
                      </a:cubicBezTo>
                      <a:cubicBezTo>
                        <a:pt x="873233" y="1727959"/>
                        <a:pt x="802395" y="1706942"/>
                        <a:pt x="733893" y="1664906"/>
                      </a:cubicBezTo>
                      <a:cubicBezTo>
                        <a:pt x="726887" y="1654008"/>
                        <a:pt x="729223" y="1641553"/>
                        <a:pt x="729223" y="1629877"/>
                      </a:cubicBezTo>
                      <a:cubicBezTo>
                        <a:pt x="729223" y="1505327"/>
                        <a:pt x="730779" y="1380000"/>
                        <a:pt x="731558" y="1255450"/>
                      </a:cubicBezTo>
                      <a:cubicBezTo>
                        <a:pt x="732336" y="1159703"/>
                        <a:pt x="731558" y="1063956"/>
                        <a:pt x="731558" y="968208"/>
                      </a:cubicBezTo>
                      <a:cubicBezTo>
                        <a:pt x="726887" y="920724"/>
                        <a:pt x="735450" y="872461"/>
                        <a:pt x="731558" y="825755"/>
                      </a:cubicBezTo>
                      <a:cubicBezTo>
                        <a:pt x="726887" y="765037"/>
                        <a:pt x="733893" y="705098"/>
                        <a:pt x="732336" y="645158"/>
                      </a:cubicBezTo>
                      <a:cubicBezTo>
                        <a:pt x="730779" y="564980"/>
                        <a:pt x="732336" y="484023"/>
                        <a:pt x="733893" y="403844"/>
                      </a:cubicBezTo>
                      <a:cubicBezTo>
                        <a:pt x="735450" y="298755"/>
                        <a:pt x="737007" y="193667"/>
                        <a:pt x="738564" y="88578"/>
                      </a:cubicBezTo>
                      <a:cubicBezTo>
                        <a:pt x="738564" y="76902"/>
                        <a:pt x="744013" y="60555"/>
                        <a:pt x="722995" y="60555"/>
                      </a:cubicBezTo>
                      <a:cubicBezTo>
                        <a:pt x="707426" y="58219"/>
                        <a:pt x="691079" y="59776"/>
                        <a:pt x="677068" y="50435"/>
                      </a:cubicBezTo>
                      <a:cubicBezTo>
                        <a:pt x="667726" y="47321"/>
                        <a:pt x="657607" y="47321"/>
                        <a:pt x="647487" y="47321"/>
                      </a:cubicBezTo>
                      <a:cubicBezTo>
                        <a:pt x="564973" y="42651"/>
                        <a:pt x="484016" y="31753"/>
                        <a:pt x="402280" y="20855"/>
                      </a:cubicBezTo>
                      <a:cubicBezTo>
                        <a:pt x="336114" y="11513"/>
                        <a:pt x="255935" y="17741"/>
                        <a:pt x="193660" y="1394"/>
                      </a:cubicBezTo>
                      <a:cubicBezTo>
                        <a:pt x="178870" y="-2498"/>
                        <a:pt x="167194" y="1394"/>
                        <a:pt x="163301" y="17741"/>
                      </a:cubicBezTo>
                      <a:cubicBezTo>
                        <a:pt x="160188" y="20076"/>
                        <a:pt x="158631" y="23190"/>
                        <a:pt x="157852" y="26304"/>
                      </a:cubicBezTo>
                      <a:cubicBezTo>
                        <a:pt x="143062" y="104147"/>
                        <a:pt x="129050" y="182769"/>
                        <a:pt x="115038" y="260612"/>
                      </a:cubicBezTo>
                      <a:cubicBezTo>
                        <a:pt x="97134" y="367258"/>
                        <a:pt x="80787" y="473903"/>
                        <a:pt x="66776" y="580548"/>
                      </a:cubicBezTo>
                      <a:cubicBezTo>
                        <a:pt x="51207" y="698092"/>
                        <a:pt x="37974" y="816414"/>
                        <a:pt x="26297" y="934736"/>
                      </a:cubicBezTo>
                      <a:cubicBezTo>
                        <a:pt x="16177" y="1033597"/>
                        <a:pt x="6836" y="1133236"/>
                        <a:pt x="6836" y="1232876"/>
                      </a:cubicBezTo>
                      <a:cubicBezTo>
                        <a:pt x="6836" y="1254672"/>
                        <a:pt x="8393" y="1276468"/>
                        <a:pt x="6058" y="1299042"/>
                      </a:cubicBezTo>
                      <a:cubicBezTo>
                        <a:pt x="-6397" y="1436047"/>
                        <a:pt x="2166" y="1573051"/>
                        <a:pt x="15399" y="1709277"/>
                      </a:cubicBezTo>
                      <a:cubicBezTo>
                        <a:pt x="30189" y="1864964"/>
                        <a:pt x="69889" y="2014423"/>
                        <a:pt x="127493" y="2159990"/>
                      </a:cubicBezTo>
                      <a:cubicBezTo>
                        <a:pt x="226354" y="2409089"/>
                        <a:pt x="361023" y="2633278"/>
                        <a:pt x="553297" y="2821659"/>
                      </a:cubicBezTo>
                      <a:cubicBezTo>
                        <a:pt x="600003" y="2867586"/>
                        <a:pt x="651379" y="2902616"/>
                        <a:pt x="710540" y="2929861"/>
                      </a:cubicBezTo>
                      <a:cubicBezTo>
                        <a:pt x="763474" y="2954771"/>
                        <a:pt x="817186" y="2976567"/>
                        <a:pt x="862335" y="3017046"/>
                      </a:cubicBezTo>
                      <a:cubicBezTo>
                        <a:pt x="912933" y="3061416"/>
                        <a:pt x="955747" y="3112793"/>
                        <a:pt x="998561" y="3163391"/>
                      </a:cubicBezTo>
                      <a:cubicBezTo>
                        <a:pt x="1130894" y="3319856"/>
                        <a:pt x="1239097" y="3483327"/>
                        <a:pt x="1355083" y="3652247"/>
                      </a:cubicBezTo>
                      <a:cubicBezTo>
                        <a:pt x="1376879" y="3674044"/>
                        <a:pt x="1385442" y="3705181"/>
                        <a:pt x="1411130" y="3723863"/>
                      </a:cubicBezTo>
                      <a:cubicBezTo>
                        <a:pt x="1459393" y="3788473"/>
                        <a:pt x="1500650" y="3856976"/>
                        <a:pt x="1542686" y="3924699"/>
                      </a:cubicBezTo>
                      <a:cubicBezTo>
                        <a:pt x="1631427" y="4070266"/>
                        <a:pt x="1705378" y="4222061"/>
                        <a:pt x="1749749" y="4388646"/>
                      </a:cubicBezTo>
                      <a:cubicBezTo>
                        <a:pt x="1782443" y="4513973"/>
                        <a:pt x="1789449" y="4650199"/>
                        <a:pt x="1799569" y="4777863"/>
                      </a:cubicBezTo>
                      <a:cubicBezTo>
                        <a:pt x="1801126" y="4800437"/>
                        <a:pt x="1809688" y="4803551"/>
                        <a:pt x="1828371" y="4800437"/>
                      </a:cubicBezTo>
                      <a:cubicBezTo>
                        <a:pt x="1850167" y="4796545"/>
                        <a:pt x="3723078" y="4661876"/>
                        <a:pt x="3843735" y="4653313"/>
                      </a:cubicBezTo>
                      <a:cubicBezTo>
                        <a:pt x="3852298" y="4654870"/>
                        <a:pt x="3864753" y="4661098"/>
                        <a:pt x="3858526" y="4641637"/>
                      </a:cubicBezTo>
                      <a:cubicBezTo>
                        <a:pt x="3847628" y="4611278"/>
                        <a:pt x="3845292" y="4579362"/>
                        <a:pt x="3837508" y="4548225"/>
                      </a:cubicBezTo>
                      <a:cubicBezTo>
                        <a:pt x="3762000" y="4241522"/>
                        <a:pt x="3684935" y="3935597"/>
                        <a:pt x="3607092" y="3628894"/>
                      </a:cubicBezTo>
                      <a:cubicBezTo>
                        <a:pt x="3531584" y="3332311"/>
                        <a:pt x="3467752" y="3027944"/>
                        <a:pt x="3375897" y="2736031"/>
                      </a:cubicBezTo>
                      <a:cubicBezTo>
                        <a:pt x="3369669" y="2716570"/>
                        <a:pt x="3364999" y="2697110"/>
                        <a:pt x="3361107" y="2676870"/>
                      </a:cubicBezTo>
                      <a:cubicBezTo>
                        <a:pt x="3344760" y="2613817"/>
                        <a:pt x="3326856" y="2551542"/>
                        <a:pt x="3310508" y="2488489"/>
                      </a:cubicBezTo>
                      <a:cubicBezTo>
                        <a:pt x="3307395" y="2475256"/>
                        <a:pt x="3301167" y="2461244"/>
                        <a:pt x="3325299" y="2461244"/>
                      </a:cubicBezTo>
                      <a:cubicBezTo>
                        <a:pt x="3419489" y="2462023"/>
                        <a:pt x="3549488" y="2464358"/>
                        <a:pt x="3642900" y="2453460"/>
                      </a:cubicBezTo>
                      <a:cubicBezTo>
                        <a:pt x="3792359" y="2436334"/>
                        <a:pt x="3902896" y="2402083"/>
                        <a:pt x="4049242" y="2366275"/>
                      </a:cubicBezTo>
                      <a:cubicBezTo>
                        <a:pt x="4210378" y="2327353"/>
                        <a:pt x="4369957" y="2282983"/>
                        <a:pt x="4527979" y="2235498"/>
                      </a:cubicBezTo>
                      <a:cubicBezTo>
                        <a:pt x="4579355" y="2219151"/>
                        <a:pt x="4629954" y="2198912"/>
                        <a:pt x="4682887" y="2185679"/>
                      </a:cubicBezTo>
                      <a:cubicBezTo>
                        <a:pt x="4696899" y="2180229"/>
                        <a:pt x="4710132" y="2174780"/>
                        <a:pt x="4724144" y="2171667"/>
                      </a:cubicBezTo>
                      <a:cubicBezTo>
                        <a:pt x="4772407" y="2161547"/>
                        <a:pt x="4800431" y="2134302"/>
                        <a:pt x="4837017" y="2097715"/>
                      </a:cubicBezTo>
                      <a:cubicBezTo>
                        <a:pt x="4991147" y="1943586"/>
                        <a:pt x="5025398" y="1759875"/>
                        <a:pt x="5115696" y="1597961"/>
                      </a:cubicBezTo>
                      <a:cubicBezTo>
                        <a:pt x="5173300" y="1495208"/>
                        <a:pt x="5230126" y="1383113"/>
                        <a:pt x="5276053" y="1271797"/>
                      </a:cubicBezTo>
                      <a:cubicBezTo>
                        <a:pt x="5300185" y="1214193"/>
                        <a:pt x="5336771" y="1155032"/>
                        <a:pt x="5355454" y="1095871"/>
                      </a:cubicBezTo>
                      <a:cubicBezTo>
                        <a:pt x="5371801" y="1043716"/>
                        <a:pt x="5384256" y="975992"/>
                        <a:pt x="5408387" y="926951"/>
                      </a:cubicBezTo>
                      <a:cubicBezTo>
                        <a:pt x="5423956" y="884916"/>
                        <a:pt x="5407609" y="841324"/>
                        <a:pt x="5406830" y="796175"/>
                      </a:cubicBezTo>
                      <a:cubicBezTo>
                        <a:pt x="5406052" y="779827"/>
                        <a:pt x="5413836" y="761145"/>
                        <a:pt x="5395932" y="747912"/>
                      </a:cubicBezTo>
                      <a:close/>
                      <a:moveTo>
                        <a:pt x="2184894" y="1682810"/>
                      </a:moveTo>
                      <a:lnTo>
                        <a:pt x="2181780" y="1682810"/>
                      </a:lnTo>
                      <a:cubicBezTo>
                        <a:pt x="2182558" y="1681253"/>
                        <a:pt x="2182558" y="1680475"/>
                        <a:pt x="2183337" y="1678918"/>
                      </a:cubicBezTo>
                      <a:cubicBezTo>
                        <a:pt x="2184115" y="1680475"/>
                        <a:pt x="2184115" y="1681253"/>
                        <a:pt x="2184894" y="1682810"/>
                      </a:cubicBezTo>
                      <a:close/>
                      <a:moveTo>
                        <a:pt x="3492662" y="4619062"/>
                      </a:moveTo>
                      <a:cubicBezTo>
                        <a:pt x="3493440" y="4617505"/>
                        <a:pt x="3494219" y="4616727"/>
                        <a:pt x="3495776" y="4615170"/>
                      </a:cubicBezTo>
                      <a:cubicBezTo>
                        <a:pt x="3495776" y="4622176"/>
                        <a:pt x="3494997" y="4628403"/>
                        <a:pt x="3488770" y="4633852"/>
                      </a:cubicBezTo>
                      <a:cubicBezTo>
                        <a:pt x="3487991" y="4634631"/>
                        <a:pt x="3486434" y="4636188"/>
                        <a:pt x="3485656" y="4636966"/>
                      </a:cubicBezTo>
                      <a:cubicBezTo>
                        <a:pt x="3486434" y="4629960"/>
                        <a:pt x="3488770" y="4623733"/>
                        <a:pt x="3492662" y="461906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: Shape 34">
                  <a:extLst>
                    <a:ext uri="{FF2B5EF4-FFF2-40B4-BE49-F238E27FC236}">
                      <a16:creationId xmlns:a16="http://schemas.microsoft.com/office/drawing/2014/main" id="{84CCD2F0-4F7F-441C-AB37-6B9E5D03E99F}"/>
                    </a:ext>
                  </a:extLst>
                </p:cNvPr>
                <p:cNvSpPr/>
                <p:nvPr/>
              </p:nvSpPr>
              <p:spPr>
                <a:xfrm>
                  <a:off x="6981857" y="5303468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16">
                <a:extLst>
                  <a:ext uri="{FF2B5EF4-FFF2-40B4-BE49-F238E27FC236}">
                    <a16:creationId xmlns:a16="http://schemas.microsoft.com/office/drawing/2014/main" id="{9B4127DB-CAC8-41DE-A1B7-79713FF955A9}"/>
                  </a:ext>
                </a:extLst>
              </p:cNvPr>
              <p:cNvSpPr/>
              <p:nvPr/>
            </p:nvSpPr>
            <p:spPr>
              <a:xfrm>
                <a:off x="5015534" y="5968961"/>
                <a:ext cx="2444282" cy="887414"/>
              </a:xfrm>
              <a:custGeom>
                <a:avLst/>
                <a:gdLst>
                  <a:gd name="connsiteX0" fmla="*/ 2216201 w 2444281"/>
                  <a:gd name="connsiteY0" fmla="*/ 281860 h 887414"/>
                  <a:gd name="connsiteX1" fmla="*/ 2216979 w 2444281"/>
                  <a:gd name="connsiteY1" fmla="*/ 285752 h 887414"/>
                  <a:gd name="connsiteX2" fmla="*/ 2327517 w 2444281"/>
                  <a:gd name="connsiteY2" fmla="*/ 457786 h 887414"/>
                  <a:gd name="connsiteX3" fmla="*/ 2382007 w 2444281"/>
                  <a:gd name="connsiteY3" fmla="*/ 560539 h 887414"/>
                  <a:gd name="connsiteX4" fmla="*/ 2382007 w 2444281"/>
                  <a:gd name="connsiteY4" fmla="*/ 560539 h 887414"/>
                  <a:gd name="connsiteX5" fmla="*/ 2417037 w 2444281"/>
                  <a:gd name="connsiteY5" fmla="*/ 633712 h 887414"/>
                  <a:gd name="connsiteX6" fmla="*/ 2440390 w 2444281"/>
                  <a:gd name="connsiteY6" fmla="*/ 783950 h 887414"/>
                  <a:gd name="connsiteX7" fmla="*/ 2437276 w 2444281"/>
                  <a:gd name="connsiteY7" fmla="*/ 790956 h 887414"/>
                  <a:gd name="connsiteX8" fmla="*/ 2436497 w 2444281"/>
                  <a:gd name="connsiteY8" fmla="*/ 804968 h 887414"/>
                  <a:gd name="connsiteX9" fmla="*/ 2426378 w 2444281"/>
                  <a:gd name="connsiteY9" fmla="*/ 889817 h 887414"/>
                  <a:gd name="connsiteX10" fmla="*/ 25688 w 2444281"/>
                  <a:gd name="connsiteY10" fmla="*/ 889817 h 887414"/>
                  <a:gd name="connsiteX11" fmla="*/ 11676 w 2444281"/>
                  <a:gd name="connsiteY11" fmla="*/ 861015 h 887414"/>
                  <a:gd name="connsiteX12" fmla="*/ 7006 w 2444281"/>
                  <a:gd name="connsiteY12" fmla="*/ 590120 h 887414"/>
                  <a:gd name="connsiteX13" fmla="*/ 64610 w 2444281"/>
                  <a:gd name="connsiteY13" fmla="*/ 179886 h 887414"/>
                  <a:gd name="connsiteX14" fmla="*/ 100418 w 2444281"/>
                  <a:gd name="connsiteY14" fmla="*/ 144077 h 887414"/>
                  <a:gd name="connsiteX15" fmla="*/ 173591 w 2444281"/>
                  <a:gd name="connsiteY15" fmla="*/ 136293 h 887414"/>
                  <a:gd name="connsiteX16" fmla="*/ 433587 w 2444281"/>
                  <a:gd name="connsiteY16" fmla="*/ 116832 h 887414"/>
                  <a:gd name="connsiteX17" fmla="*/ 693584 w 2444281"/>
                  <a:gd name="connsiteY17" fmla="*/ 98150 h 887414"/>
                  <a:gd name="connsiteX18" fmla="*/ 890528 w 2444281"/>
                  <a:gd name="connsiteY18" fmla="*/ 84138 h 887414"/>
                  <a:gd name="connsiteX19" fmla="*/ 1139627 w 2444281"/>
                  <a:gd name="connsiteY19" fmla="*/ 67013 h 887414"/>
                  <a:gd name="connsiteX20" fmla="*/ 1435432 w 2444281"/>
                  <a:gd name="connsiteY20" fmla="*/ 45995 h 887414"/>
                  <a:gd name="connsiteX21" fmla="*/ 1561538 w 2444281"/>
                  <a:gd name="connsiteY21" fmla="*/ 38211 h 887414"/>
                  <a:gd name="connsiteX22" fmla="*/ 1602795 w 2444281"/>
                  <a:gd name="connsiteY22" fmla="*/ 48330 h 887414"/>
                  <a:gd name="connsiteX23" fmla="*/ 1679081 w 2444281"/>
                  <a:gd name="connsiteY23" fmla="*/ 96593 h 887414"/>
                  <a:gd name="connsiteX24" fmla="*/ 1718003 w 2444281"/>
                  <a:gd name="connsiteY24" fmla="*/ 81803 h 887414"/>
                  <a:gd name="connsiteX25" fmla="*/ 1731236 w 2444281"/>
                  <a:gd name="connsiteY25" fmla="*/ 40546 h 887414"/>
                  <a:gd name="connsiteX26" fmla="*/ 1748362 w 2444281"/>
                  <a:gd name="connsiteY26" fmla="*/ 26534 h 887414"/>
                  <a:gd name="connsiteX27" fmla="*/ 2004467 w 2444281"/>
                  <a:gd name="connsiteY27" fmla="*/ 7073 h 887414"/>
                  <a:gd name="connsiteX28" fmla="*/ 2102549 w 2444281"/>
                  <a:gd name="connsiteY28" fmla="*/ 67 h 887414"/>
                  <a:gd name="connsiteX29" fmla="*/ 2161710 w 2444281"/>
                  <a:gd name="connsiteY29" fmla="*/ 55336 h 887414"/>
                  <a:gd name="connsiteX30" fmla="*/ 2161710 w 2444281"/>
                  <a:gd name="connsiteY30" fmla="*/ 55336 h 887414"/>
                  <a:gd name="connsiteX31" fmla="*/ 2177279 w 2444281"/>
                  <a:gd name="connsiteY31" fmla="*/ 126174 h 887414"/>
                  <a:gd name="connsiteX32" fmla="*/ 2206081 w 2444281"/>
                  <a:gd name="connsiteY32" fmla="*/ 253058 h 887414"/>
                  <a:gd name="connsiteX33" fmla="*/ 2206081 w 2444281"/>
                  <a:gd name="connsiteY33" fmla="*/ 253058 h 887414"/>
                  <a:gd name="connsiteX34" fmla="*/ 2216201 w 2444281"/>
                  <a:gd name="connsiteY34" fmla="*/ 281860 h 88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44281" h="887414">
                    <a:moveTo>
                      <a:pt x="2216201" y="281860"/>
                    </a:moveTo>
                    <a:cubicBezTo>
                      <a:pt x="2215422" y="283417"/>
                      <a:pt x="2215422" y="284974"/>
                      <a:pt x="2216979" y="285752"/>
                    </a:cubicBezTo>
                    <a:cubicBezTo>
                      <a:pt x="2257458" y="340243"/>
                      <a:pt x="2293265" y="398625"/>
                      <a:pt x="2327517" y="457786"/>
                    </a:cubicBezTo>
                    <a:cubicBezTo>
                      <a:pt x="2346978" y="491259"/>
                      <a:pt x="2369552" y="523175"/>
                      <a:pt x="2382007" y="560539"/>
                    </a:cubicBezTo>
                    <a:lnTo>
                      <a:pt x="2382007" y="560539"/>
                    </a:lnTo>
                    <a:cubicBezTo>
                      <a:pt x="2402246" y="580779"/>
                      <a:pt x="2406138" y="608802"/>
                      <a:pt x="2417037" y="633712"/>
                    </a:cubicBezTo>
                    <a:cubicBezTo>
                      <a:pt x="2438833" y="681197"/>
                      <a:pt x="2452066" y="731017"/>
                      <a:pt x="2440390" y="783950"/>
                    </a:cubicBezTo>
                    <a:cubicBezTo>
                      <a:pt x="2439611" y="787064"/>
                      <a:pt x="2438833" y="789399"/>
                      <a:pt x="2437276" y="790956"/>
                    </a:cubicBezTo>
                    <a:cubicBezTo>
                      <a:pt x="2437276" y="795627"/>
                      <a:pt x="2437276" y="800297"/>
                      <a:pt x="2436497" y="804968"/>
                    </a:cubicBezTo>
                    <a:cubicBezTo>
                      <a:pt x="2430270" y="832991"/>
                      <a:pt x="2437276" y="862572"/>
                      <a:pt x="2426378" y="889817"/>
                    </a:cubicBezTo>
                    <a:cubicBezTo>
                      <a:pt x="1626148" y="889817"/>
                      <a:pt x="825918" y="889817"/>
                      <a:pt x="25688" y="889817"/>
                    </a:cubicBezTo>
                    <a:cubicBezTo>
                      <a:pt x="16347" y="882032"/>
                      <a:pt x="14012" y="871913"/>
                      <a:pt x="11676" y="861015"/>
                    </a:cubicBezTo>
                    <a:cubicBezTo>
                      <a:pt x="-5449" y="770717"/>
                      <a:pt x="-778" y="680418"/>
                      <a:pt x="7006" y="590120"/>
                    </a:cubicBezTo>
                    <a:cubicBezTo>
                      <a:pt x="19461" y="452337"/>
                      <a:pt x="42035" y="316112"/>
                      <a:pt x="64610" y="179886"/>
                    </a:cubicBezTo>
                    <a:cubicBezTo>
                      <a:pt x="68502" y="157311"/>
                      <a:pt x="76286" y="147191"/>
                      <a:pt x="100418" y="144077"/>
                    </a:cubicBezTo>
                    <a:cubicBezTo>
                      <a:pt x="124549" y="140185"/>
                      <a:pt x="150238" y="143299"/>
                      <a:pt x="173591" y="136293"/>
                    </a:cubicBezTo>
                    <a:cubicBezTo>
                      <a:pt x="259997" y="128509"/>
                      <a:pt x="346403" y="123060"/>
                      <a:pt x="433587" y="116832"/>
                    </a:cubicBezTo>
                    <a:cubicBezTo>
                      <a:pt x="519994" y="110605"/>
                      <a:pt x="607178" y="105156"/>
                      <a:pt x="693584" y="98150"/>
                    </a:cubicBezTo>
                    <a:cubicBezTo>
                      <a:pt x="758973" y="93479"/>
                      <a:pt x="825140" y="88030"/>
                      <a:pt x="890528" y="84138"/>
                    </a:cubicBezTo>
                    <a:cubicBezTo>
                      <a:pt x="973820" y="79468"/>
                      <a:pt x="1056334" y="72461"/>
                      <a:pt x="1139627" y="67013"/>
                    </a:cubicBezTo>
                    <a:cubicBezTo>
                      <a:pt x="1238488" y="60007"/>
                      <a:pt x="1336571" y="52222"/>
                      <a:pt x="1435432" y="45995"/>
                    </a:cubicBezTo>
                    <a:cubicBezTo>
                      <a:pt x="1477467" y="43660"/>
                      <a:pt x="1518724" y="35875"/>
                      <a:pt x="1561538" y="38211"/>
                    </a:cubicBezTo>
                    <a:cubicBezTo>
                      <a:pt x="1577106" y="35097"/>
                      <a:pt x="1590340" y="40546"/>
                      <a:pt x="1602795" y="48330"/>
                    </a:cubicBezTo>
                    <a:cubicBezTo>
                      <a:pt x="1628483" y="63121"/>
                      <a:pt x="1653393" y="81025"/>
                      <a:pt x="1679081" y="96593"/>
                    </a:cubicBezTo>
                    <a:cubicBezTo>
                      <a:pt x="1705548" y="113719"/>
                      <a:pt x="1710219" y="111383"/>
                      <a:pt x="1718003" y="81803"/>
                    </a:cubicBezTo>
                    <a:cubicBezTo>
                      <a:pt x="1721895" y="67791"/>
                      <a:pt x="1725787" y="53779"/>
                      <a:pt x="1731236" y="40546"/>
                    </a:cubicBezTo>
                    <a:cubicBezTo>
                      <a:pt x="1735129" y="33540"/>
                      <a:pt x="1740577" y="28869"/>
                      <a:pt x="1748362" y="26534"/>
                    </a:cubicBezTo>
                    <a:cubicBezTo>
                      <a:pt x="1833211" y="17193"/>
                      <a:pt x="1918839" y="10187"/>
                      <a:pt x="2004467" y="7073"/>
                    </a:cubicBezTo>
                    <a:cubicBezTo>
                      <a:pt x="2037161" y="5516"/>
                      <a:pt x="2069855" y="846"/>
                      <a:pt x="2102549" y="67"/>
                    </a:cubicBezTo>
                    <a:cubicBezTo>
                      <a:pt x="2140693" y="-1490"/>
                      <a:pt x="2153926" y="24199"/>
                      <a:pt x="2161710" y="55336"/>
                    </a:cubicBezTo>
                    <a:lnTo>
                      <a:pt x="2161710" y="55336"/>
                    </a:lnTo>
                    <a:cubicBezTo>
                      <a:pt x="2171830" y="77911"/>
                      <a:pt x="2174944" y="102042"/>
                      <a:pt x="2177279" y="126174"/>
                    </a:cubicBezTo>
                    <a:cubicBezTo>
                      <a:pt x="2181171" y="169766"/>
                      <a:pt x="2196740" y="210244"/>
                      <a:pt x="2206081" y="253058"/>
                    </a:cubicBezTo>
                    <a:lnTo>
                      <a:pt x="2206081" y="253058"/>
                    </a:lnTo>
                    <a:cubicBezTo>
                      <a:pt x="2213865" y="260843"/>
                      <a:pt x="2212308" y="272519"/>
                      <a:pt x="2216201" y="2818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7">
                <a:extLst>
                  <a:ext uri="{FF2B5EF4-FFF2-40B4-BE49-F238E27FC236}">
                    <a16:creationId xmlns:a16="http://schemas.microsoft.com/office/drawing/2014/main" id="{59845E5A-1A1E-4344-8F8C-9A1F9805B317}"/>
                  </a:ext>
                </a:extLst>
              </p:cNvPr>
              <p:cNvSpPr/>
              <p:nvPr/>
            </p:nvSpPr>
            <p:spPr>
              <a:xfrm>
                <a:off x="4568780" y="1022727"/>
                <a:ext cx="1299984" cy="1556867"/>
              </a:xfrm>
              <a:custGeom>
                <a:avLst/>
                <a:gdLst>
                  <a:gd name="connsiteX0" fmla="*/ 1292132 w 1299984"/>
                  <a:gd name="connsiteY0" fmla="*/ 412704 h 1556867"/>
                  <a:gd name="connsiteX1" fmla="*/ 1081955 w 1299984"/>
                  <a:gd name="connsiteY1" fmla="*/ 353543 h 1556867"/>
                  <a:gd name="connsiteX2" fmla="*/ 898245 w 1299984"/>
                  <a:gd name="connsiteY2" fmla="*/ 323184 h 1556867"/>
                  <a:gd name="connsiteX3" fmla="*/ 718427 w 1299984"/>
                  <a:gd name="connsiteY3" fmla="*/ 324741 h 1556867"/>
                  <a:gd name="connsiteX4" fmla="*/ 569746 w 1299984"/>
                  <a:gd name="connsiteY4" fmla="*/ 479650 h 1556867"/>
                  <a:gd name="connsiteX5" fmla="*/ 542501 w 1299984"/>
                  <a:gd name="connsiteY5" fmla="*/ 704617 h 1556867"/>
                  <a:gd name="connsiteX6" fmla="*/ 480226 w 1299984"/>
                  <a:gd name="connsiteY6" fmla="*/ 1003535 h 1556867"/>
                  <a:gd name="connsiteX7" fmla="*/ 458430 w 1299984"/>
                  <a:gd name="connsiteY7" fmla="*/ 1071259 h 1556867"/>
                  <a:gd name="connsiteX8" fmla="*/ 431963 w 1299984"/>
                  <a:gd name="connsiteY8" fmla="*/ 1089942 h 1556867"/>
                  <a:gd name="connsiteX9" fmla="*/ 407054 w 1299984"/>
                  <a:gd name="connsiteY9" fmla="*/ 1066589 h 1556867"/>
                  <a:gd name="connsiteX10" fmla="*/ 399269 w 1299984"/>
                  <a:gd name="connsiteY10" fmla="*/ 1015990 h 1556867"/>
                  <a:gd name="connsiteX11" fmla="*/ 210888 w 1299984"/>
                  <a:gd name="connsiteY11" fmla="*/ 861861 h 1556867"/>
                  <a:gd name="connsiteX12" fmla="*/ 119811 w 1299984"/>
                  <a:gd name="connsiteY12" fmla="*/ 924914 h 1556867"/>
                  <a:gd name="connsiteX13" fmla="*/ 102686 w 1299984"/>
                  <a:gd name="connsiteY13" fmla="*/ 1110959 h 1556867"/>
                  <a:gd name="connsiteX14" fmla="*/ 159512 w 1299984"/>
                  <a:gd name="connsiteY14" fmla="*/ 1204371 h 1556867"/>
                  <a:gd name="connsiteX15" fmla="*/ 265379 w 1299984"/>
                  <a:gd name="connsiteY15" fmla="*/ 1420776 h 1556867"/>
                  <a:gd name="connsiteX16" fmla="*/ 260708 w 1299984"/>
                  <a:gd name="connsiteY16" fmla="*/ 1560894 h 1556867"/>
                  <a:gd name="connsiteX17" fmla="*/ 252924 w 1299984"/>
                  <a:gd name="connsiteY17" fmla="*/ 1553110 h 1556867"/>
                  <a:gd name="connsiteX18" fmla="*/ 230349 w 1299984"/>
                  <a:gd name="connsiteY18" fmla="*/ 1531314 h 1556867"/>
                  <a:gd name="connsiteX19" fmla="*/ 112027 w 1299984"/>
                  <a:gd name="connsiteY19" fmla="*/ 1370178 h 1556867"/>
                  <a:gd name="connsiteX20" fmla="*/ 40411 w 1299984"/>
                  <a:gd name="connsiteY20" fmla="*/ 1192695 h 1556867"/>
                  <a:gd name="connsiteX21" fmla="*/ 18615 w 1299984"/>
                  <a:gd name="connsiteY21" fmla="*/ 1124971 h 1556867"/>
                  <a:gd name="connsiteX22" fmla="*/ 11609 w 1299984"/>
                  <a:gd name="connsiteY22" fmla="*/ 1061140 h 1556867"/>
                  <a:gd name="connsiteX23" fmla="*/ 10831 w 1299984"/>
                  <a:gd name="connsiteY23" fmla="*/ 872759 h 1556867"/>
                  <a:gd name="connsiteX24" fmla="*/ 40411 w 1299984"/>
                  <a:gd name="connsiteY24" fmla="*/ 703839 h 1556867"/>
                  <a:gd name="connsiteX25" fmla="*/ 104243 w 1299984"/>
                  <a:gd name="connsiteY25" fmla="*/ 485099 h 1556867"/>
                  <a:gd name="connsiteX26" fmla="*/ 189870 w 1299984"/>
                  <a:gd name="connsiteY26" fmla="*/ 306059 h 1556867"/>
                  <a:gd name="connsiteX27" fmla="*/ 285618 w 1299984"/>
                  <a:gd name="connsiteY27" fmla="*/ 190851 h 1556867"/>
                  <a:gd name="connsiteX28" fmla="*/ 388371 w 1299984"/>
                  <a:gd name="connsiteY28" fmla="*/ 109115 h 1556867"/>
                  <a:gd name="connsiteX29" fmla="*/ 741002 w 1299984"/>
                  <a:gd name="connsiteY29" fmla="*/ 135 h 1556867"/>
                  <a:gd name="connsiteX30" fmla="*/ 1095967 w 1299984"/>
                  <a:gd name="connsiteY30" fmla="*/ 96660 h 1556867"/>
                  <a:gd name="connsiteX31" fmla="*/ 1294468 w 1299984"/>
                  <a:gd name="connsiteY31" fmla="*/ 397136 h 1556867"/>
                  <a:gd name="connsiteX32" fmla="*/ 1292132 w 1299984"/>
                  <a:gd name="connsiteY32" fmla="*/ 412704 h 15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9984" h="1556867">
                    <a:moveTo>
                      <a:pt x="1292132" y="412704"/>
                    </a:moveTo>
                    <a:cubicBezTo>
                      <a:pt x="1232193" y="357436"/>
                      <a:pt x="1156685" y="355879"/>
                      <a:pt x="1081955" y="353543"/>
                    </a:cubicBezTo>
                    <a:cubicBezTo>
                      <a:pt x="1019681" y="351987"/>
                      <a:pt x="959741" y="332526"/>
                      <a:pt x="898245" y="323184"/>
                    </a:cubicBezTo>
                    <a:cubicBezTo>
                      <a:pt x="837527" y="313843"/>
                      <a:pt x="778366" y="313843"/>
                      <a:pt x="718427" y="324741"/>
                    </a:cubicBezTo>
                    <a:cubicBezTo>
                      <a:pt x="632799" y="341088"/>
                      <a:pt x="587650" y="397136"/>
                      <a:pt x="569746" y="479650"/>
                    </a:cubicBezTo>
                    <a:cubicBezTo>
                      <a:pt x="553399" y="553601"/>
                      <a:pt x="547950" y="629109"/>
                      <a:pt x="542501" y="704617"/>
                    </a:cubicBezTo>
                    <a:cubicBezTo>
                      <a:pt x="535495" y="807370"/>
                      <a:pt x="511364" y="906231"/>
                      <a:pt x="480226" y="1003535"/>
                    </a:cubicBezTo>
                    <a:cubicBezTo>
                      <a:pt x="473220" y="1026110"/>
                      <a:pt x="465436" y="1048685"/>
                      <a:pt x="458430" y="1071259"/>
                    </a:cubicBezTo>
                    <a:cubicBezTo>
                      <a:pt x="454538" y="1084493"/>
                      <a:pt x="448310" y="1093834"/>
                      <a:pt x="431963" y="1089942"/>
                    </a:cubicBezTo>
                    <a:cubicBezTo>
                      <a:pt x="418730" y="1086828"/>
                      <a:pt x="406275" y="1086828"/>
                      <a:pt x="407054" y="1066589"/>
                    </a:cubicBezTo>
                    <a:cubicBezTo>
                      <a:pt x="407054" y="1049463"/>
                      <a:pt x="401604" y="1033116"/>
                      <a:pt x="399269" y="1015990"/>
                    </a:cubicBezTo>
                    <a:cubicBezTo>
                      <a:pt x="383701" y="908567"/>
                      <a:pt x="284061" y="865753"/>
                      <a:pt x="210888" y="861861"/>
                    </a:cubicBezTo>
                    <a:cubicBezTo>
                      <a:pt x="163404" y="859525"/>
                      <a:pt x="135380" y="879765"/>
                      <a:pt x="119811" y="924914"/>
                    </a:cubicBezTo>
                    <a:cubicBezTo>
                      <a:pt x="99572" y="985632"/>
                      <a:pt x="87896" y="1047128"/>
                      <a:pt x="102686" y="1110959"/>
                    </a:cubicBezTo>
                    <a:cubicBezTo>
                      <a:pt x="111249" y="1148324"/>
                      <a:pt x="126039" y="1182575"/>
                      <a:pt x="159512" y="1204371"/>
                    </a:cubicBezTo>
                    <a:cubicBezTo>
                      <a:pt x="237355" y="1255748"/>
                      <a:pt x="266157" y="1331256"/>
                      <a:pt x="265379" y="1420776"/>
                    </a:cubicBezTo>
                    <a:cubicBezTo>
                      <a:pt x="264600" y="1467482"/>
                      <a:pt x="271606" y="1514188"/>
                      <a:pt x="260708" y="1560894"/>
                    </a:cubicBezTo>
                    <a:cubicBezTo>
                      <a:pt x="256037" y="1560115"/>
                      <a:pt x="254480" y="1556223"/>
                      <a:pt x="252924" y="1553110"/>
                    </a:cubicBezTo>
                    <a:cubicBezTo>
                      <a:pt x="249810" y="1541433"/>
                      <a:pt x="241247" y="1534427"/>
                      <a:pt x="230349" y="1531314"/>
                    </a:cubicBezTo>
                    <a:cubicBezTo>
                      <a:pt x="187535" y="1517302"/>
                      <a:pt x="129153" y="1410656"/>
                      <a:pt x="112027" y="1370178"/>
                    </a:cubicBezTo>
                    <a:cubicBezTo>
                      <a:pt x="87117" y="1311795"/>
                      <a:pt x="64543" y="1251856"/>
                      <a:pt x="40411" y="1192695"/>
                    </a:cubicBezTo>
                    <a:cubicBezTo>
                      <a:pt x="31848" y="1170120"/>
                      <a:pt x="21729" y="1149103"/>
                      <a:pt x="18615" y="1124971"/>
                    </a:cubicBezTo>
                    <a:cubicBezTo>
                      <a:pt x="16280" y="1102397"/>
                      <a:pt x="25621" y="1082936"/>
                      <a:pt x="11609" y="1061140"/>
                    </a:cubicBezTo>
                    <a:cubicBezTo>
                      <a:pt x="-10965" y="1026888"/>
                      <a:pt x="5382" y="911680"/>
                      <a:pt x="10831" y="872759"/>
                    </a:cubicBezTo>
                    <a:cubicBezTo>
                      <a:pt x="18615" y="816711"/>
                      <a:pt x="28735" y="759107"/>
                      <a:pt x="40411" y="703839"/>
                    </a:cubicBezTo>
                    <a:cubicBezTo>
                      <a:pt x="55980" y="629887"/>
                      <a:pt x="77776" y="556715"/>
                      <a:pt x="104243" y="485099"/>
                    </a:cubicBezTo>
                    <a:cubicBezTo>
                      <a:pt x="119811" y="444620"/>
                      <a:pt x="149392" y="328634"/>
                      <a:pt x="189870" y="306059"/>
                    </a:cubicBezTo>
                    <a:cubicBezTo>
                      <a:pt x="224122" y="287377"/>
                      <a:pt x="256816" y="220431"/>
                      <a:pt x="285618" y="190851"/>
                    </a:cubicBezTo>
                    <a:cubicBezTo>
                      <a:pt x="316755" y="158935"/>
                      <a:pt x="351006" y="132468"/>
                      <a:pt x="388371" y="109115"/>
                    </a:cubicBezTo>
                    <a:cubicBezTo>
                      <a:pt x="485675" y="48397"/>
                      <a:pt x="624236" y="-2979"/>
                      <a:pt x="741002" y="135"/>
                    </a:cubicBezTo>
                    <a:cubicBezTo>
                      <a:pt x="863994" y="4027"/>
                      <a:pt x="989322" y="32050"/>
                      <a:pt x="1095967" y="96660"/>
                    </a:cubicBezTo>
                    <a:cubicBezTo>
                      <a:pt x="1185487" y="151151"/>
                      <a:pt x="1331833" y="278814"/>
                      <a:pt x="1294468" y="397136"/>
                    </a:cubicBezTo>
                    <a:cubicBezTo>
                      <a:pt x="1293689" y="402585"/>
                      <a:pt x="1292911" y="407255"/>
                      <a:pt x="1292132" y="412704"/>
                    </a:cubicBezTo>
                    <a:close/>
                  </a:path>
                </a:pathLst>
              </a:custGeom>
              <a:solidFill>
                <a:srgbClr val="89571E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8">
                <a:extLst>
                  <a:ext uri="{FF2B5EF4-FFF2-40B4-BE49-F238E27FC236}">
                    <a16:creationId xmlns:a16="http://schemas.microsoft.com/office/drawing/2014/main" id="{BF803AF8-D093-4DF2-820B-8CFB7B478DD4}"/>
                  </a:ext>
                </a:extLst>
              </p:cNvPr>
              <p:cNvSpPr/>
              <p:nvPr/>
            </p:nvSpPr>
            <p:spPr>
              <a:xfrm>
                <a:off x="5098826" y="2631884"/>
                <a:ext cx="194608" cy="233530"/>
              </a:xfrm>
              <a:custGeom>
                <a:avLst/>
                <a:gdLst>
                  <a:gd name="connsiteX0" fmla="*/ 98861 w 194608"/>
                  <a:gd name="connsiteY0" fmla="*/ 212512 h 233530"/>
                  <a:gd name="connsiteX1" fmla="*/ 88742 w 194608"/>
                  <a:gd name="connsiteY1" fmla="*/ 211734 h 233530"/>
                  <a:gd name="connsiteX2" fmla="*/ 66167 w 194608"/>
                  <a:gd name="connsiteY2" fmla="*/ 205506 h 233530"/>
                  <a:gd name="connsiteX3" fmla="*/ 60718 w 194608"/>
                  <a:gd name="connsiteY3" fmla="*/ 200836 h 233530"/>
                  <a:gd name="connsiteX4" fmla="*/ 9341 w 194608"/>
                  <a:gd name="connsiteY4" fmla="*/ 28024 h 233530"/>
                  <a:gd name="connsiteX5" fmla="*/ 0 w 194608"/>
                  <a:gd name="connsiteY5" fmla="*/ 0 h 233530"/>
                  <a:gd name="connsiteX6" fmla="*/ 31916 w 194608"/>
                  <a:gd name="connsiteY6" fmla="*/ 49041 h 233530"/>
                  <a:gd name="connsiteX7" fmla="*/ 198501 w 194608"/>
                  <a:gd name="connsiteY7" fmla="*/ 233530 h 233530"/>
                  <a:gd name="connsiteX8" fmla="*/ 195387 w 194608"/>
                  <a:gd name="connsiteY8" fmla="*/ 236644 h 233530"/>
                  <a:gd name="connsiteX9" fmla="*/ 175926 w 194608"/>
                  <a:gd name="connsiteY9" fmla="*/ 234309 h 233530"/>
                  <a:gd name="connsiteX10" fmla="*/ 175926 w 194608"/>
                  <a:gd name="connsiteY10" fmla="*/ 233530 h 233530"/>
                  <a:gd name="connsiteX11" fmla="*/ 150238 w 194608"/>
                  <a:gd name="connsiteY11" fmla="*/ 228081 h 233530"/>
                  <a:gd name="connsiteX12" fmla="*/ 131555 w 194608"/>
                  <a:gd name="connsiteY12" fmla="*/ 223410 h 233530"/>
                  <a:gd name="connsiteX13" fmla="*/ 131555 w 194608"/>
                  <a:gd name="connsiteY13" fmla="*/ 222632 h 233530"/>
                  <a:gd name="connsiteX14" fmla="*/ 98861 w 194608"/>
                  <a:gd name="connsiteY14" fmla="*/ 212512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4608" h="233530">
                    <a:moveTo>
                      <a:pt x="98861" y="212512"/>
                    </a:moveTo>
                    <a:cubicBezTo>
                      <a:pt x="95747" y="212512"/>
                      <a:pt x="91855" y="211734"/>
                      <a:pt x="88742" y="211734"/>
                    </a:cubicBezTo>
                    <a:cubicBezTo>
                      <a:pt x="82514" y="204728"/>
                      <a:pt x="73173" y="207842"/>
                      <a:pt x="66167" y="205506"/>
                    </a:cubicBezTo>
                    <a:cubicBezTo>
                      <a:pt x="63832" y="204728"/>
                      <a:pt x="62275" y="203171"/>
                      <a:pt x="60718" y="200836"/>
                    </a:cubicBezTo>
                    <a:cubicBezTo>
                      <a:pt x="46706" y="142453"/>
                      <a:pt x="27245" y="85628"/>
                      <a:pt x="9341" y="28024"/>
                    </a:cubicBezTo>
                    <a:cubicBezTo>
                      <a:pt x="7006" y="19461"/>
                      <a:pt x="3892" y="10898"/>
                      <a:pt x="0" y="0"/>
                    </a:cubicBezTo>
                    <a:cubicBezTo>
                      <a:pt x="20239" y="13233"/>
                      <a:pt x="23353" y="33473"/>
                      <a:pt x="31916" y="49041"/>
                    </a:cubicBezTo>
                    <a:cubicBezTo>
                      <a:pt x="72394" y="124549"/>
                      <a:pt x="127663" y="185267"/>
                      <a:pt x="198501" y="233530"/>
                    </a:cubicBezTo>
                    <a:cubicBezTo>
                      <a:pt x="197722" y="234309"/>
                      <a:pt x="196944" y="235865"/>
                      <a:pt x="195387" y="236644"/>
                    </a:cubicBezTo>
                    <a:cubicBezTo>
                      <a:pt x="188381" y="240536"/>
                      <a:pt x="182153" y="238979"/>
                      <a:pt x="175926" y="234309"/>
                    </a:cubicBezTo>
                    <a:lnTo>
                      <a:pt x="175926" y="233530"/>
                    </a:lnTo>
                    <a:cubicBezTo>
                      <a:pt x="168142" y="226524"/>
                      <a:pt x="158801" y="228859"/>
                      <a:pt x="150238" y="228081"/>
                    </a:cubicBezTo>
                    <a:cubicBezTo>
                      <a:pt x="143232" y="228081"/>
                      <a:pt x="137004" y="228081"/>
                      <a:pt x="131555" y="223410"/>
                    </a:cubicBezTo>
                    <a:lnTo>
                      <a:pt x="131555" y="222632"/>
                    </a:lnTo>
                    <a:cubicBezTo>
                      <a:pt x="122214" y="216404"/>
                      <a:pt x="108981" y="221075"/>
                      <a:pt x="98861" y="212512"/>
                    </a:cubicBezTo>
                    <a:close/>
                  </a:path>
                </a:pathLst>
              </a:custGeom>
              <a:solidFill>
                <a:srgbClr val="E3B786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" name="Graphic 24">
                <a:extLst>
                  <a:ext uri="{FF2B5EF4-FFF2-40B4-BE49-F238E27FC236}">
                    <a16:creationId xmlns:a16="http://schemas.microsoft.com/office/drawing/2014/main" id="{25368445-D26E-4E15-A021-38B7CACAA64B}"/>
                  </a:ext>
                </a:extLst>
              </p:cNvPr>
              <p:cNvGrpSpPr/>
              <p:nvPr/>
            </p:nvGrpSpPr>
            <p:grpSpPr>
              <a:xfrm>
                <a:off x="3822070" y="2993077"/>
                <a:ext cx="4040070" cy="2506556"/>
                <a:chOff x="3822070" y="2993077"/>
                <a:chExt cx="4040070" cy="2506556"/>
              </a:xfrm>
              <a:solidFill>
                <a:srgbClr val="A1C1E2"/>
              </a:solidFill>
            </p:grpSpPr>
            <p:sp>
              <p:nvSpPr>
                <p:cNvPr id="14" name="Freeform: Shape 21">
                  <a:extLst>
                    <a:ext uri="{FF2B5EF4-FFF2-40B4-BE49-F238E27FC236}">
                      <a16:creationId xmlns:a16="http://schemas.microsoft.com/office/drawing/2014/main" id="{A3B358DB-8F5D-44E7-955C-51A878CFCE5D}"/>
                    </a:ext>
                  </a:extLst>
                </p:cNvPr>
                <p:cNvSpPr/>
                <p:nvPr/>
              </p:nvSpPr>
              <p:spPr>
                <a:xfrm>
                  <a:off x="5752399" y="3005226"/>
                  <a:ext cx="155687" cy="303589"/>
                </a:xfrm>
                <a:custGeom>
                  <a:avLst/>
                  <a:gdLst>
                    <a:gd name="connsiteX0" fmla="*/ 56359 w 155686"/>
                    <a:gd name="connsiteY0" fmla="*/ 86713 h 303589"/>
                    <a:gd name="connsiteX1" fmla="*/ 11210 w 155686"/>
                    <a:gd name="connsiteY1" fmla="*/ 1085 h 303589"/>
                    <a:gd name="connsiteX2" fmla="*/ 5761 w 155686"/>
                    <a:gd name="connsiteY2" fmla="*/ 1863 h 303589"/>
                    <a:gd name="connsiteX3" fmla="*/ 16659 w 155686"/>
                    <a:gd name="connsiteY3" fmla="*/ 83599 h 303589"/>
                    <a:gd name="connsiteX4" fmla="*/ 312 w 155686"/>
                    <a:gd name="connsiteY4" fmla="*/ 100725 h 303589"/>
                    <a:gd name="connsiteX5" fmla="*/ 42347 w 155686"/>
                    <a:gd name="connsiteY5" fmla="*/ 163778 h 303589"/>
                    <a:gd name="connsiteX6" fmla="*/ 54802 w 155686"/>
                    <a:gd name="connsiteY6" fmla="*/ 290662 h 303589"/>
                    <a:gd name="connsiteX7" fmla="*/ 64143 w 155686"/>
                    <a:gd name="connsiteY7" fmla="*/ 309345 h 303589"/>
                    <a:gd name="connsiteX8" fmla="*/ 92167 w 155686"/>
                    <a:gd name="connsiteY8" fmla="*/ 262639 h 303589"/>
                    <a:gd name="connsiteX9" fmla="*/ 139651 w 155686"/>
                    <a:gd name="connsiteY9" fmla="*/ 249405 h 303589"/>
                    <a:gd name="connsiteX10" fmla="*/ 149771 w 155686"/>
                    <a:gd name="connsiteY10" fmla="*/ 224495 h 303589"/>
                    <a:gd name="connsiteX11" fmla="*/ 56359 w 155686"/>
                    <a:gd name="connsiteY11" fmla="*/ 86713 h 303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686" h="303589">
                      <a:moveTo>
                        <a:pt x="56359" y="86713"/>
                      </a:moveTo>
                      <a:cubicBezTo>
                        <a:pt x="39233" y="59468"/>
                        <a:pt x="18994" y="33001"/>
                        <a:pt x="11210" y="1085"/>
                      </a:cubicBezTo>
                      <a:cubicBezTo>
                        <a:pt x="9653" y="-472"/>
                        <a:pt x="7317" y="-472"/>
                        <a:pt x="5761" y="1863"/>
                      </a:cubicBezTo>
                      <a:cubicBezTo>
                        <a:pt x="-9808" y="31444"/>
                        <a:pt x="10431" y="57911"/>
                        <a:pt x="16659" y="83599"/>
                      </a:cubicBezTo>
                      <a:cubicBezTo>
                        <a:pt x="22886" y="108509"/>
                        <a:pt x="14323" y="102282"/>
                        <a:pt x="312" y="100725"/>
                      </a:cubicBezTo>
                      <a:cubicBezTo>
                        <a:pt x="21329" y="117072"/>
                        <a:pt x="43904" y="132640"/>
                        <a:pt x="42347" y="163778"/>
                      </a:cubicBezTo>
                      <a:cubicBezTo>
                        <a:pt x="40790" y="206592"/>
                        <a:pt x="54023" y="247848"/>
                        <a:pt x="54802" y="290662"/>
                      </a:cubicBezTo>
                      <a:cubicBezTo>
                        <a:pt x="54802" y="297668"/>
                        <a:pt x="50910" y="308566"/>
                        <a:pt x="64143" y="309345"/>
                      </a:cubicBezTo>
                      <a:cubicBezTo>
                        <a:pt x="53245" y="281321"/>
                        <a:pt x="63365" y="267309"/>
                        <a:pt x="92167" y="262639"/>
                      </a:cubicBezTo>
                      <a:cubicBezTo>
                        <a:pt x="108514" y="260303"/>
                        <a:pt x="123304" y="252519"/>
                        <a:pt x="139651" y="249405"/>
                      </a:cubicBezTo>
                      <a:cubicBezTo>
                        <a:pt x="158334" y="246292"/>
                        <a:pt x="160669" y="239286"/>
                        <a:pt x="149771" y="224495"/>
                      </a:cubicBezTo>
                      <a:cubicBezTo>
                        <a:pt x="118634" y="178568"/>
                        <a:pt x="85939" y="133419"/>
                        <a:pt x="56359" y="867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22">
                  <a:extLst>
                    <a:ext uri="{FF2B5EF4-FFF2-40B4-BE49-F238E27FC236}">
                      <a16:creationId xmlns:a16="http://schemas.microsoft.com/office/drawing/2014/main" id="{BA61CD95-039D-4A3F-A82F-797FD5C6E790}"/>
                    </a:ext>
                  </a:extLst>
                </p:cNvPr>
                <p:cNvSpPr/>
                <p:nvPr/>
              </p:nvSpPr>
              <p:spPr>
                <a:xfrm>
                  <a:off x="6914912" y="3319241"/>
                  <a:ext cx="350295" cy="412570"/>
                </a:xfrm>
                <a:custGeom>
                  <a:avLst/>
                  <a:gdLst>
                    <a:gd name="connsiteX0" fmla="*/ 0 w 350295"/>
                    <a:gd name="connsiteY0" fmla="*/ 411013 h 412569"/>
                    <a:gd name="connsiteX1" fmla="*/ 4670 w 350295"/>
                    <a:gd name="connsiteY1" fmla="*/ 416462 h 412569"/>
                    <a:gd name="connsiteX2" fmla="*/ 14790 w 350295"/>
                    <a:gd name="connsiteY2" fmla="*/ 414127 h 412569"/>
                    <a:gd name="connsiteX3" fmla="*/ 25688 w 350295"/>
                    <a:gd name="connsiteY3" fmla="*/ 411791 h 412569"/>
                    <a:gd name="connsiteX4" fmla="*/ 243650 w 350295"/>
                    <a:gd name="connsiteY4" fmla="*/ 267781 h 412569"/>
                    <a:gd name="connsiteX5" fmla="*/ 341732 w 350295"/>
                    <a:gd name="connsiteY5" fmla="*/ 51377 h 412569"/>
                    <a:gd name="connsiteX6" fmla="*/ 352630 w 350295"/>
                    <a:gd name="connsiteY6" fmla="*/ 0 h 412569"/>
                    <a:gd name="connsiteX7" fmla="*/ 0 w 350295"/>
                    <a:gd name="connsiteY7" fmla="*/ 411013 h 41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295" h="412569">
                      <a:moveTo>
                        <a:pt x="0" y="411013"/>
                      </a:moveTo>
                      <a:cubicBezTo>
                        <a:pt x="1557" y="412570"/>
                        <a:pt x="3114" y="414127"/>
                        <a:pt x="4670" y="416462"/>
                      </a:cubicBezTo>
                      <a:cubicBezTo>
                        <a:pt x="7784" y="415684"/>
                        <a:pt x="11677" y="414905"/>
                        <a:pt x="14790" y="414127"/>
                      </a:cubicBezTo>
                      <a:cubicBezTo>
                        <a:pt x="18682" y="413348"/>
                        <a:pt x="21796" y="411791"/>
                        <a:pt x="25688" y="411791"/>
                      </a:cubicBezTo>
                      <a:cubicBezTo>
                        <a:pt x="125328" y="404785"/>
                        <a:pt x="193830" y="350295"/>
                        <a:pt x="243650" y="267781"/>
                      </a:cubicBezTo>
                      <a:cubicBezTo>
                        <a:pt x="284907" y="199279"/>
                        <a:pt x="312152" y="125328"/>
                        <a:pt x="341732" y="51377"/>
                      </a:cubicBezTo>
                      <a:cubicBezTo>
                        <a:pt x="347181" y="37365"/>
                        <a:pt x="358858" y="21796"/>
                        <a:pt x="352630" y="0"/>
                      </a:cubicBezTo>
                      <a:cubicBezTo>
                        <a:pt x="233530" y="138561"/>
                        <a:pt x="116765" y="274787"/>
                        <a:pt x="0" y="4110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23">
                  <a:extLst>
                    <a:ext uri="{FF2B5EF4-FFF2-40B4-BE49-F238E27FC236}">
                      <a16:creationId xmlns:a16="http://schemas.microsoft.com/office/drawing/2014/main" id="{EEC10E1D-A1BC-4DA4-B914-82C62C42414A}"/>
                    </a:ext>
                  </a:extLst>
                </p:cNvPr>
                <p:cNvSpPr/>
                <p:nvPr/>
              </p:nvSpPr>
              <p:spPr>
                <a:xfrm>
                  <a:off x="6549479" y="3486024"/>
                  <a:ext cx="179040" cy="256883"/>
                </a:xfrm>
                <a:custGeom>
                  <a:avLst/>
                  <a:gdLst>
                    <a:gd name="connsiteX0" fmla="*/ 169267 w 179039"/>
                    <a:gd name="connsiteY0" fmla="*/ 3694 h 256883"/>
                    <a:gd name="connsiteX1" fmla="*/ 26814 w 179039"/>
                    <a:gd name="connsiteY1" fmla="*/ 51178 h 256883"/>
                    <a:gd name="connsiteX2" fmla="*/ 1125 w 179039"/>
                    <a:gd name="connsiteY2" fmla="*/ 83873 h 256883"/>
                    <a:gd name="connsiteX3" fmla="*/ 7353 w 179039"/>
                    <a:gd name="connsiteY3" fmla="*/ 144590 h 256883"/>
                    <a:gd name="connsiteX4" fmla="*/ 22922 w 179039"/>
                    <a:gd name="connsiteY4" fmla="*/ 232553 h 256883"/>
                    <a:gd name="connsiteX5" fmla="*/ 71184 w 179039"/>
                    <a:gd name="connsiteY5" fmla="*/ 242673 h 256883"/>
                    <a:gd name="connsiteX6" fmla="*/ 92202 w 179039"/>
                    <a:gd name="connsiteY6" fmla="*/ 210757 h 256883"/>
                    <a:gd name="connsiteX7" fmla="*/ 181722 w 179039"/>
                    <a:gd name="connsiteY7" fmla="*/ 15370 h 256883"/>
                    <a:gd name="connsiteX8" fmla="*/ 184057 w 179039"/>
                    <a:gd name="connsiteY8" fmla="*/ 2915 h 256883"/>
                    <a:gd name="connsiteX9" fmla="*/ 169267 w 179039"/>
                    <a:gd name="connsiteY9" fmla="*/ 3694 h 256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039" h="256883">
                      <a:moveTo>
                        <a:pt x="169267" y="3694"/>
                      </a:moveTo>
                      <a:cubicBezTo>
                        <a:pt x="121783" y="20041"/>
                        <a:pt x="74298" y="36388"/>
                        <a:pt x="26814" y="51178"/>
                      </a:cubicBezTo>
                      <a:cubicBezTo>
                        <a:pt x="6574" y="57406"/>
                        <a:pt x="-3545" y="65968"/>
                        <a:pt x="1125" y="83873"/>
                      </a:cubicBezTo>
                      <a:cubicBezTo>
                        <a:pt x="3461" y="107226"/>
                        <a:pt x="4239" y="125908"/>
                        <a:pt x="7353" y="144590"/>
                      </a:cubicBezTo>
                      <a:cubicBezTo>
                        <a:pt x="12023" y="174171"/>
                        <a:pt x="12802" y="204530"/>
                        <a:pt x="22922" y="232553"/>
                      </a:cubicBezTo>
                      <a:cubicBezTo>
                        <a:pt x="33820" y="263691"/>
                        <a:pt x="50167" y="267583"/>
                        <a:pt x="71184" y="242673"/>
                      </a:cubicBezTo>
                      <a:cubicBezTo>
                        <a:pt x="78969" y="233332"/>
                        <a:pt x="85975" y="221655"/>
                        <a:pt x="92202" y="210757"/>
                      </a:cubicBezTo>
                      <a:cubicBezTo>
                        <a:pt x="127232" y="147704"/>
                        <a:pt x="152920" y="80759"/>
                        <a:pt x="181722" y="15370"/>
                      </a:cubicBezTo>
                      <a:cubicBezTo>
                        <a:pt x="183279" y="11478"/>
                        <a:pt x="187171" y="6808"/>
                        <a:pt x="184057" y="2915"/>
                      </a:cubicBezTo>
                      <a:cubicBezTo>
                        <a:pt x="179387" y="-3312"/>
                        <a:pt x="173938" y="2137"/>
                        <a:pt x="169267" y="369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24">
                  <a:extLst>
                    <a:ext uri="{FF2B5EF4-FFF2-40B4-BE49-F238E27FC236}">
                      <a16:creationId xmlns:a16="http://schemas.microsoft.com/office/drawing/2014/main" id="{31D30354-15BA-47D0-8B2D-A21E1AD2176A}"/>
                    </a:ext>
                  </a:extLst>
                </p:cNvPr>
                <p:cNvSpPr/>
                <p:nvPr/>
              </p:nvSpPr>
              <p:spPr>
                <a:xfrm>
                  <a:off x="7708914" y="3041340"/>
                  <a:ext cx="155687" cy="233530"/>
                </a:xfrm>
                <a:custGeom>
                  <a:avLst/>
                  <a:gdLst>
                    <a:gd name="connsiteX0" fmla="*/ 151795 w 155686"/>
                    <a:gd name="connsiteY0" fmla="*/ 205506 h 233530"/>
                    <a:gd name="connsiteX1" fmla="*/ 7006 w 155686"/>
                    <a:gd name="connsiteY1" fmla="*/ 0 h 233530"/>
                    <a:gd name="connsiteX2" fmla="*/ 0 w 155686"/>
                    <a:gd name="connsiteY2" fmla="*/ 3114 h 233530"/>
                    <a:gd name="connsiteX3" fmla="*/ 21796 w 155686"/>
                    <a:gd name="connsiteY3" fmla="*/ 180596 h 233530"/>
                    <a:gd name="connsiteX4" fmla="*/ 32694 w 155686"/>
                    <a:gd name="connsiteY4" fmla="*/ 209399 h 233530"/>
                    <a:gd name="connsiteX5" fmla="*/ 126106 w 155686"/>
                    <a:gd name="connsiteY5" fmla="*/ 238200 h 233530"/>
                    <a:gd name="connsiteX6" fmla="*/ 151795 w 155686"/>
                    <a:gd name="connsiteY6" fmla="*/ 205506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686" h="233530">
                      <a:moveTo>
                        <a:pt x="151795" y="205506"/>
                      </a:moveTo>
                      <a:cubicBezTo>
                        <a:pt x="115986" y="127663"/>
                        <a:pt x="58383" y="66167"/>
                        <a:pt x="7006" y="0"/>
                      </a:cubicBezTo>
                      <a:cubicBezTo>
                        <a:pt x="4670" y="778"/>
                        <a:pt x="2335" y="2335"/>
                        <a:pt x="0" y="3114"/>
                      </a:cubicBezTo>
                      <a:cubicBezTo>
                        <a:pt x="7006" y="62275"/>
                        <a:pt x="14012" y="121435"/>
                        <a:pt x="21796" y="180596"/>
                      </a:cubicBezTo>
                      <a:cubicBezTo>
                        <a:pt x="23353" y="190716"/>
                        <a:pt x="19461" y="203949"/>
                        <a:pt x="32694" y="209399"/>
                      </a:cubicBezTo>
                      <a:cubicBezTo>
                        <a:pt x="63053" y="221854"/>
                        <a:pt x="93412" y="235087"/>
                        <a:pt x="126106" y="238200"/>
                      </a:cubicBezTo>
                      <a:cubicBezTo>
                        <a:pt x="152573" y="240536"/>
                        <a:pt x="161914" y="228081"/>
                        <a:pt x="151795" y="20550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25">
                  <a:extLst>
                    <a:ext uri="{FF2B5EF4-FFF2-40B4-BE49-F238E27FC236}">
                      <a16:creationId xmlns:a16="http://schemas.microsoft.com/office/drawing/2014/main" id="{0367FDE9-0CE9-488C-B36D-17EBA614953A}"/>
                    </a:ext>
                  </a:extLst>
                </p:cNvPr>
                <p:cNvSpPr/>
                <p:nvPr/>
              </p:nvSpPr>
              <p:spPr>
                <a:xfrm>
                  <a:off x="4875416" y="4489227"/>
                  <a:ext cx="786218" cy="482629"/>
                </a:xfrm>
                <a:custGeom>
                  <a:avLst/>
                  <a:gdLst>
                    <a:gd name="connsiteX0" fmla="*/ 787775 w 786217"/>
                    <a:gd name="connsiteY0" fmla="*/ 487299 h 482628"/>
                    <a:gd name="connsiteX1" fmla="*/ 0 w 786217"/>
                    <a:gd name="connsiteY1" fmla="*/ 0 h 482628"/>
                    <a:gd name="connsiteX2" fmla="*/ 787775 w 786217"/>
                    <a:gd name="connsiteY2" fmla="*/ 487299 h 48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217" h="482628">
                      <a:moveTo>
                        <a:pt x="787775" y="487299"/>
                      </a:moveTo>
                      <a:cubicBezTo>
                        <a:pt x="523886" y="323828"/>
                        <a:pt x="265446" y="164249"/>
                        <a:pt x="0" y="0"/>
                      </a:cubicBezTo>
                      <a:cubicBezTo>
                        <a:pt x="190716" y="284128"/>
                        <a:pt x="460054" y="426582"/>
                        <a:pt x="787775" y="4872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26">
                  <a:extLst>
                    <a:ext uri="{FF2B5EF4-FFF2-40B4-BE49-F238E27FC236}">
                      <a16:creationId xmlns:a16="http://schemas.microsoft.com/office/drawing/2014/main" id="{2E077B72-BD2E-4381-9C7D-E23CA1D12BDF}"/>
                    </a:ext>
                  </a:extLst>
                </p:cNvPr>
                <p:cNvSpPr/>
                <p:nvPr/>
              </p:nvSpPr>
              <p:spPr>
                <a:xfrm>
                  <a:off x="5015976" y="5311836"/>
                  <a:ext cx="358079" cy="186824"/>
                </a:xfrm>
                <a:custGeom>
                  <a:avLst/>
                  <a:gdLst>
                    <a:gd name="connsiteX0" fmla="*/ 344403 w 358079"/>
                    <a:gd name="connsiteY0" fmla="*/ 9536 h 186824"/>
                    <a:gd name="connsiteX1" fmla="*/ 325721 w 358079"/>
                    <a:gd name="connsiteY1" fmla="*/ 5643 h 186824"/>
                    <a:gd name="connsiteX2" fmla="*/ 175483 w 358079"/>
                    <a:gd name="connsiteY2" fmla="*/ 195 h 186824"/>
                    <a:gd name="connsiteX3" fmla="*/ 14348 w 358079"/>
                    <a:gd name="connsiteY3" fmla="*/ 5643 h 186824"/>
                    <a:gd name="connsiteX4" fmla="*/ 2671 w 358079"/>
                    <a:gd name="connsiteY4" fmla="*/ 21212 h 186824"/>
                    <a:gd name="connsiteX5" fmla="*/ 75065 w 358079"/>
                    <a:gd name="connsiteY5" fmla="*/ 177678 h 186824"/>
                    <a:gd name="connsiteX6" fmla="*/ 103089 w 358079"/>
                    <a:gd name="connsiteY6" fmla="*/ 186240 h 186824"/>
                    <a:gd name="connsiteX7" fmla="*/ 265782 w 358079"/>
                    <a:gd name="connsiteY7" fmla="*/ 106840 h 186824"/>
                    <a:gd name="connsiteX8" fmla="*/ 352966 w 358079"/>
                    <a:gd name="connsiteY8" fmla="*/ 50793 h 186824"/>
                    <a:gd name="connsiteX9" fmla="*/ 344403 w 358079"/>
                    <a:gd name="connsiteY9" fmla="*/ 9536 h 18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079" h="186824">
                      <a:moveTo>
                        <a:pt x="344403" y="9536"/>
                      </a:moveTo>
                      <a:cubicBezTo>
                        <a:pt x="338954" y="7200"/>
                        <a:pt x="331948" y="7200"/>
                        <a:pt x="325721" y="5643"/>
                      </a:cubicBezTo>
                      <a:cubicBezTo>
                        <a:pt x="275123" y="-3697"/>
                        <a:pt x="223746" y="1751"/>
                        <a:pt x="175483" y="195"/>
                      </a:cubicBezTo>
                      <a:cubicBezTo>
                        <a:pt x="120215" y="973"/>
                        <a:pt x="67281" y="-2141"/>
                        <a:pt x="14348" y="5643"/>
                      </a:cubicBezTo>
                      <a:cubicBezTo>
                        <a:pt x="3449" y="7200"/>
                        <a:pt x="-4335" y="7200"/>
                        <a:pt x="2671" y="21212"/>
                      </a:cubicBezTo>
                      <a:cubicBezTo>
                        <a:pt x="26802" y="73367"/>
                        <a:pt x="51712" y="125522"/>
                        <a:pt x="75065" y="177678"/>
                      </a:cubicBezTo>
                      <a:cubicBezTo>
                        <a:pt x="81293" y="191689"/>
                        <a:pt x="89077" y="193246"/>
                        <a:pt x="103089" y="186240"/>
                      </a:cubicBezTo>
                      <a:cubicBezTo>
                        <a:pt x="156801" y="158995"/>
                        <a:pt x="212070" y="134864"/>
                        <a:pt x="265782" y="106840"/>
                      </a:cubicBezTo>
                      <a:cubicBezTo>
                        <a:pt x="296140" y="90493"/>
                        <a:pt x="327278" y="74146"/>
                        <a:pt x="352966" y="50793"/>
                      </a:cubicBezTo>
                      <a:cubicBezTo>
                        <a:pt x="372427" y="33667"/>
                        <a:pt x="369313" y="18877"/>
                        <a:pt x="344403" y="953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27">
                  <a:extLst>
                    <a:ext uri="{FF2B5EF4-FFF2-40B4-BE49-F238E27FC236}">
                      <a16:creationId xmlns:a16="http://schemas.microsoft.com/office/drawing/2014/main" id="{CDE7348C-11D2-439F-8B4C-7C1A2D8F70A5}"/>
                    </a:ext>
                  </a:extLst>
                </p:cNvPr>
                <p:cNvSpPr/>
                <p:nvPr/>
              </p:nvSpPr>
              <p:spPr>
                <a:xfrm>
                  <a:off x="4701046" y="3246847"/>
                  <a:ext cx="653884" cy="311373"/>
                </a:xfrm>
                <a:custGeom>
                  <a:avLst/>
                  <a:gdLst>
                    <a:gd name="connsiteX0" fmla="*/ 658555 w 653884"/>
                    <a:gd name="connsiteY0" fmla="*/ 314487 h 311373"/>
                    <a:gd name="connsiteX1" fmla="*/ 0 w 653884"/>
                    <a:gd name="connsiteY1" fmla="*/ 0 h 311373"/>
                    <a:gd name="connsiteX2" fmla="*/ 293469 w 653884"/>
                    <a:gd name="connsiteY2" fmla="*/ 234309 h 311373"/>
                    <a:gd name="connsiteX3" fmla="*/ 658555 w 653884"/>
                    <a:gd name="connsiteY3" fmla="*/ 314487 h 311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3884" h="311373">
                      <a:moveTo>
                        <a:pt x="658555" y="314487"/>
                      </a:moveTo>
                      <a:cubicBezTo>
                        <a:pt x="438258" y="209399"/>
                        <a:pt x="218740" y="105089"/>
                        <a:pt x="0" y="0"/>
                      </a:cubicBezTo>
                      <a:cubicBezTo>
                        <a:pt x="83292" y="97304"/>
                        <a:pt x="177483" y="179818"/>
                        <a:pt x="293469" y="234309"/>
                      </a:cubicBezTo>
                      <a:cubicBezTo>
                        <a:pt x="375205" y="273230"/>
                        <a:pt x="607178" y="325385"/>
                        <a:pt x="658555" y="31448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8">
                  <a:extLst>
                    <a:ext uri="{FF2B5EF4-FFF2-40B4-BE49-F238E27FC236}">
                      <a16:creationId xmlns:a16="http://schemas.microsoft.com/office/drawing/2014/main" id="{6599C06C-E8B4-41C9-A7B3-03B420EBBB6E}"/>
                    </a:ext>
                  </a:extLst>
                </p:cNvPr>
                <p:cNvSpPr/>
                <p:nvPr/>
              </p:nvSpPr>
              <p:spPr>
                <a:xfrm>
                  <a:off x="4224645" y="3545765"/>
                  <a:ext cx="210177" cy="731728"/>
                </a:xfrm>
                <a:custGeom>
                  <a:avLst/>
                  <a:gdLst>
                    <a:gd name="connsiteX0" fmla="*/ 211734 w 210177"/>
                    <a:gd name="connsiteY0" fmla="*/ 27245 h 731727"/>
                    <a:gd name="connsiteX1" fmla="*/ 200836 w 210177"/>
                    <a:gd name="connsiteY1" fmla="*/ 0 h 731727"/>
                    <a:gd name="connsiteX2" fmla="*/ 0 w 210177"/>
                    <a:gd name="connsiteY2" fmla="*/ 735620 h 731727"/>
                    <a:gd name="connsiteX3" fmla="*/ 18682 w 210177"/>
                    <a:gd name="connsiteY3" fmla="*/ 718494 h 731727"/>
                    <a:gd name="connsiteX4" fmla="*/ 68502 w 210177"/>
                    <a:gd name="connsiteY4" fmla="*/ 627417 h 731727"/>
                    <a:gd name="connsiteX5" fmla="*/ 189938 w 210177"/>
                    <a:gd name="connsiteY5" fmla="*/ 338619 h 731727"/>
                    <a:gd name="connsiteX6" fmla="*/ 214069 w 210177"/>
                    <a:gd name="connsiteY6" fmla="*/ 171255 h 731727"/>
                    <a:gd name="connsiteX7" fmla="*/ 211734 w 210177"/>
                    <a:gd name="connsiteY7" fmla="*/ 27245 h 73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177" h="731727">
                      <a:moveTo>
                        <a:pt x="211734" y="27245"/>
                      </a:moveTo>
                      <a:cubicBezTo>
                        <a:pt x="212512" y="17904"/>
                        <a:pt x="211734" y="9341"/>
                        <a:pt x="200836" y="0"/>
                      </a:cubicBezTo>
                      <a:cubicBezTo>
                        <a:pt x="133891" y="245207"/>
                        <a:pt x="67724" y="489635"/>
                        <a:pt x="0" y="735620"/>
                      </a:cubicBezTo>
                      <a:cubicBezTo>
                        <a:pt x="14790" y="733285"/>
                        <a:pt x="14790" y="724722"/>
                        <a:pt x="18682" y="718494"/>
                      </a:cubicBezTo>
                      <a:cubicBezTo>
                        <a:pt x="35808" y="688136"/>
                        <a:pt x="52155" y="657776"/>
                        <a:pt x="68502" y="627417"/>
                      </a:cubicBezTo>
                      <a:cubicBezTo>
                        <a:pt x="117543" y="534784"/>
                        <a:pt x="163471" y="440593"/>
                        <a:pt x="189938" y="338619"/>
                      </a:cubicBezTo>
                      <a:cubicBezTo>
                        <a:pt x="203950" y="284128"/>
                        <a:pt x="208620" y="228081"/>
                        <a:pt x="214069" y="171255"/>
                      </a:cubicBezTo>
                      <a:cubicBezTo>
                        <a:pt x="217961" y="122214"/>
                        <a:pt x="207842" y="75508"/>
                        <a:pt x="211734" y="272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9">
                  <a:extLst>
                    <a:ext uri="{FF2B5EF4-FFF2-40B4-BE49-F238E27FC236}">
                      <a16:creationId xmlns:a16="http://schemas.microsoft.com/office/drawing/2014/main" id="{D9E1EA03-4D0B-4E76-A07B-141DAAB473D5}"/>
                    </a:ext>
                  </a:extLst>
                </p:cNvPr>
                <p:cNvSpPr/>
                <p:nvPr/>
              </p:nvSpPr>
              <p:spPr>
                <a:xfrm>
                  <a:off x="5327685" y="2993077"/>
                  <a:ext cx="186824" cy="342511"/>
                </a:xfrm>
                <a:custGeom>
                  <a:avLst/>
                  <a:gdLst>
                    <a:gd name="connsiteX0" fmla="*/ 189160 w 186824"/>
                    <a:gd name="connsiteY0" fmla="*/ 249099 h 342510"/>
                    <a:gd name="connsiteX1" fmla="*/ 186046 w 186824"/>
                    <a:gd name="connsiteY1" fmla="*/ 197722 h 342510"/>
                    <a:gd name="connsiteX2" fmla="*/ 185267 w 186824"/>
                    <a:gd name="connsiteY2" fmla="*/ 188381 h 342510"/>
                    <a:gd name="connsiteX3" fmla="*/ 174369 w 186824"/>
                    <a:gd name="connsiteY3" fmla="*/ 126885 h 342510"/>
                    <a:gd name="connsiteX4" fmla="*/ 184489 w 186824"/>
                    <a:gd name="connsiteY4" fmla="*/ 110538 h 342510"/>
                    <a:gd name="connsiteX5" fmla="*/ 162693 w 186824"/>
                    <a:gd name="connsiteY5" fmla="*/ 97304 h 342510"/>
                    <a:gd name="connsiteX6" fmla="*/ 142454 w 186824"/>
                    <a:gd name="connsiteY6" fmla="*/ 0 h 342510"/>
                    <a:gd name="connsiteX7" fmla="*/ 0 w 186824"/>
                    <a:gd name="connsiteY7" fmla="*/ 343289 h 342510"/>
                    <a:gd name="connsiteX8" fmla="*/ 170477 w 186824"/>
                    <a:gd name="connsiteY8" fmla="*/ 285685 h 342510"/>
                    <a:gd name="connsiteX9" fmla="*/ 189160 w 186824"/>
                    <a:gd name="connsiteY9" fmla="*/ 249099 h 34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6824" h="342510">
                      <a:moveTo>
                        <a:pt x="189160" y="249099"/>
                      </a:moveTo>
                      <a:cubicBezTo>
                        <a:pt x="186046" y="231973"/>
                        <a:pt x="172812" y="215626"/>
                        <a:pt x="186046" y="197722"/>
                      </a:cubicBezTo>
                      <a:cubicBezTo>
                        <a:pt x="186046" y="194608"/>
                        <a:pt x="185267" y="191495"/>
                        <a:pt x="185267" y="188381"/>
                      </a:cubicBezTo>
                      <a:cubicBezTo>
                        <a:pt x="151795" y="158800"/>
                        <a:pt x="151795" y="158800"/>
                        <a:pt x="174369" y="126885"/>
                      </a:cubicBezTo>
                      <a:cubicBezTo>
                        <a:pt x="177483" y="121436"/>
                        <a:pt x="181375" y="115987"/>
                        <a:pt x="184489" y="110538"/>
                      </a:cubicBezTo>
                      <a:cubicBezTo>
                        <a:pt x="171255" y="115208"/>
                        <a:pt x="165807" y="112094"/>
                        <a:pt x="162693" y="97304"/>
                      </a:cubicBezTo>
                      <a:cubicBezTo>
                        <a:pt x="156465" y="66945"/>
                        <a:pt x="156465" y="35030"/>
                        <a:pt x="142454" y="0"/>
                      </a:cubicBezTo>
                      <a:cubicBezTo>
                        <a:pt x="93412" y="117544"/>
                        <a:pt x="46706" y="230416"/>
                        <a:pt x="0" y="343289"/>
                      </a:cubicBezTo>
                      <a:cubicBezTo>
                        <a:pt x="61496" y="326942"/>
                        <a:pt x="115208" y="305146"/>
                        <a:pt x="170477" y="285685"/>
                      </a:cubicBezTo>
                      <a:cubicBezTo>
                        <a:pt x="189938" y="279458"/>
                        <a:pt x="192273" y="268560"/>
                        <a:pt x="189160" y="2490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30">
                  <a:extLst>
                    <a:ext uri="{FF2B5EF4-FFF2-40B4-BE49-F238E27FC236}">
                      <a16:creationId xmlns:a16="http://schemas.microsoft.com/office/drawing/2014/main" id="{4D715624-A02F-4179-B64C-175D77CB6821}"/>
                    </a:ext>
                  </a:extLst>
                </p:cNvPr>
                <p:cNvSpPr/>
                <p:nvPr/>
              </p:nvSpPr>
              <p:spPr>
                <a:xfrm>
                  <a:off x="4973498" y="4352222"/>
                  <a:ext cx="576041" cy="233530"/>
                </a:xfrm>
                <a:custGeom>
                  <a:avLst/>
                  <a:gdLst>
                    <a:gd name="connsiteX0" fmla="*/ 581490 w 576040"/>
                    <a:gd name="connsiteY0" fmla="*/ 238201 h 233530"/>
                    <a:gd name="connsiteX1" fmla="*/ 0 w 576040"/>
                    <a:gd name="connsiteY1" fmla="*/ 0 h 233530"/>
                    <a:gd name="connsiteX2" fmla="*/ 581490 w 576040"/>
                    <a:gd name="connsiteY2" fmla="*/ 238201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6040" h="233530">
                      <a:moveTo>
                        <a:pt x="581490" y="238201"/>
                      </a:moveTo>
                      <a:cubicBezTo>
                        <a:pt x="387660" y="158801"/>
                        <a:pt x="193830" y="79400"/>
                        <a:pt x="0" y="0"/>
                      </a:cubicBezTo>
                      <a:cubicBezTo>
                        <a:pt x="165806" y="147124"/>
                        <a:pt x="359636" y="227303"/>
                        <a:pt x="581490" y="2382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31">
                  <a:extLst>
                    <a:ext uri="{FF2B5EF4-FFF2-40B4-BE49-F238E27FC236}">
                      <a16:creationId xmlns:a16="http://schemas.microsoft.com/office/drawing/2014/main" id="{42E83CD6-DC06-4876-8428-E71A49E0A627}"/>
                    </a:ext>
                  </a:extLst>
                </p:cNvPr>
                <p:cNvSpPr/>
                <p:nvPr/>
              </p:nvSpPr>
              <p:spPr>
                <a:xfrm>
                  <a:off x="3822070" y="3051475"/>
                  <a:ext cx="210177" cy="194608"/>
                </a:xfrm>
                <a:custGeom>
                  <a:avLst/>
                  <a:gdLst>
                    <a:gd name="connsiteX0" fmla="*/ 176051 w 210177"/>
                    <a:gd name="connsiteY0" fmla="*/ 10105 h 194608"/>
                    <a:gd name="connsiteX1" fmla="*/ 158926 w 210177"/>
                    <a:gd name="connsiteY1" fmla="*/ 5434 h 194608"/>
                    <a:gd name="connsiteX2" fmla="*/ 7910 w 210177"/>
                    <a:gd name="connsiteY2" fmla="*/ 167348 h 194608"/>
                    <a:gd name="connsiteX3" fmla="*/ 2460 w 210177"/>
                    <a:gd name="connsiteY3" fmla="*/ 189144 h 194608"/>
                    <a:gd name="connsiteX4" fmla="*/ 22700 w 210177"/>
                    <a:gd name="connsiteY4" fmla="*/ 194593 h 194608"/>
                    <a:gd name="connsiteX5" fmla="*/ 33598 w 210177"/>
                    <a:gd name="connsiteY5" fmla="*/ 194593 h 194608"/>
                    <a:gd name="connsiteX6" fmla="*/ 207189 w 210177"/>
                    <a:gd name="connsiteY6" fmla="*/ 129205 h 194608"/>
                    <a:gd name="connsiteX7" fmla="*/ 214973 w 210177"/>
                    <a:gd name="connsiteY7" fmla="*/ 112079 h 194608"/>
                    <a:gd name="connsiteX8" fmla="*/ 176051 w 210177"/>
                    <a:gd name="connsiteY8" fmla="*/ 10105 h 19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177" h="194608">
                      <a:moveTo>
                        <a:pt x="176051" y="10105"/>
                      </a:moveTo>
                      <a:cubicBezTo>
                        <a:pt x="172159" y="-1572"/>
                        <a:pt x="167488" y="-3129"/>
                        <a:pt x="158926" y="5434"/>
                      </a:cubicBezTo>
                      <a:cubicBezTo>
                        <a:pt x="108327" y="59146"/>
                        <a:pt x="49166" y="105074"/>
                        <a:pt x="7910" y="167348"/>
                      </a:cubicBezTo>
                      <a:cubicBezTo>
                        <a:pt x="3239" y="173576"/>
                        <a:pt x="-3767" y="180582"/>
                        <a:pt x="2460" y="189144"/>
                      </a:cubicBezTo>
                      <a:cubicBezTo>
                        <a:pt x="7131" y="196150"/>
                        <a:pt x="14915" y="194593"/>
                        <a:pt x="22700" y="194593"/>
                      </a:cubicBezTo>
                      <a:cubicBezTo>
                        <a:pt x="26592" y="194593"/>
                        <a:pt x="30484" y="195372"/>
                        <a:pt x="33598" y="194593"/>
                      </a:cubicBezTo>
                      <a:cubicBezTo>
                        <a:pt x="93537" y="177468"/>
                        <a:pt x="151141" y="154115"/>
                        <a:pt x="207189" y="129205"/>
                      </a:cubicBezTo>
                      <a:cubicBezTo>
                        <a:pt x="214973" y="126091"/>
                        <a:pt x="218087" y="120642"/>
                        <a:pt x="214973" y="112079"/>
                      </a:cubicBezTo>
                      <a:cubicBezTo>
                        <a:pt x="201740" y="77828"/>
                        <a:pt x="188506" y="44356"/>
                        <a:pt x="176051" y="1010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Freeform: Shape 20">
                <a:extLst>
                  <a:ext uri="{FF2B5EF4-FFF2-40B4-BE49-F238E27FC236}">
                    <a16:creationId xmlns:a16="http://schemas.microsoft.com/office/drawing/2014/main" id="{2C1C2AC5-A4D4-46B8-A800-A7DD3D626DCC}"/>
                  </a:ext>
                </a:extLst>
              </p:cNvPr>
              <p:cNvSpPr/>
              <p:nvPr/>
            </p:nvSpPr>
            <p:spPr>
              <a:xfrm>
                <a:off x="5487707" y="2989274"/>
                <a:ext cx="1354474" cy="3113734"/>
              </a:xfrm>
              <a:custGeom>
                <a:avLst/>
                <a:gdLst>
                  <a:gd name="connsiteX0" fmla="*/ 365421 w 1354474"/>
                  <a:gd name="connsiteY0" fmla="*/ 1422110 h 3113734"/>
                  <a:gd name="connsiteX1" fmla="*/ 333505 w 1354474"/>
                  <a:gd name="connsiteY1" fmla="*/ 1334147 h 3113734"/>
                  <a:gd name="connsiteX2" fmla="*/ 327278 w 1354474"/>
                  <a:gd name="connsiteY2" fmla="*/ 1316242 h 3113734"/>
                  <a:gd name="connsiteX3" fmla="*/ 322607 w 1354474"/>
                  <a:gd name="connsiteY3" fmla="*/ 1290554 h 3113734"/>
                  <a:gd name="connsiteX4" fmla="*/ 300811 w 1354474"/>
                  <a:gd name="connsiteY4" fmla="*/ 1224387 h 3113734"/>
                  <a:gd name="connsiteX5" fmla="*/ 289913 w 1354474"/>
                  <a:gd name="connsiteY5" fmla="*/ 1190136 h 3113734"/>
                  <a:gd name="connsiteX6" fmla="*/ 289134 w 1354474"/>
                  <a:gd name="connsiteY6" fmla="*/ 1180795 h 3113734"/>
                  <a:gd name="connsiteX7" fmla="*/ 279015 w 1354474"/>
                  <a:gd name="connsiteY7" fmla="*/ 1147323 h 3113734"/>
                  <a:gd name="connsiteX8" fmla="*/ 277458 w 1354474"/>
                  <a:gd name="connsiteY8" fmla="*/ 1137203 h 3113734"/>
                  <a:gd name="connsiteX9" fmla="*/ 267338 w 1354474"/>
                  <a:gd name="connsiteY9" fmla="*/ 1103730 h 3113734"/>
                  <a:gd name="connsiteX10" fmla="*/ 255662 w 1354474"/>
                  <a:gd name="connsiteY10" fmla="*/ 1060138 h 3113734"/>
                  <a:gd name="connsiteX11" fmla="*/ 245542 w 1354474"/>
                  <a:gd name="connsiteY11" fmla="*/ 1026665 h 3113734"/>
                  <a:gd name="connsiteX12" fmla="*/ 244764 w 1354474"/>
                  <a:gd name="connsiteY12" fmla="*/ 1017324 h 3113734"/>
                  <a:gd name="connsiteX13" fmla="*/ 233866 w 1354474"/>
                  <a:gd name="connsiteY13" fmla="*/ 983073 h 3113734"/>
                  <a:gd name="connsiteX14" fmla="*/ 233866 w 1354474"/>
                  <a:gd name="connsiteY14" fmla="*/ 983073 h 3113734"/>
                  <a:gd name="connsiteX15" fmla="*/ 222189 w 1354474"/>
                  <a:gd name="connsiteY15" fmla="*/ 939481 h 3113734"/>
                  <a:gd name="connsiteX16" fmla="*/ 222189 w 1354474"/>
                  <a:gd name="connsiteY16" fmla="*/ 939481 h 3113734"/>
                  <a:gd name="connsiteX17" fmla="*/ 210513 w 1354474"/>
                  <a:gd name="connsiteY17" fmla="*/ 895888 h 3113734"/>
                  <a:gd name="connsiteX18" fmla="*/ 200393 w 1354474"/>
                  <a:gd name="connsiteY18" fmla="*/ 873314 h 3113734"/>
                  <a:gd name="connsiteX19" fmla="*/ 195722 w 1354474"/>
                  <a:gd name="connsiteY19" fmla="*/ 858523 h 3113734"/>
                  <a:gd name="connsiteX20" fmla="*/ 190273 w 1354474"/>
                  <a:gd name="connsiteY20" fmla="*/ 828943 h 3113734"/>
                  <a:gd name="connsiteX21" fmla="*/ 189495 w 1354474"/>
                  <a:gd name="connsiteY21" fmla="*/ 829721 h 3113734"/>
                  <a:gd name="connsiteX22" fmla="*/ 180154 w 1354474"/>
                  <a:gd name="connsiteY22" fmla="*/ 795470 h 3113734"/>
                  <a:gd name="connsiteX23" fmla="*/ 156801 w 1354474"/>
                  <a:gd name="connsiteY23" fmla="*/ 698166 h 3113734"/>
                  <a:gd name="connsiteX24" fmla="*/ 151352 w 1354474"/>
                  <a:gd name="connsiteY24" fmla="*/ 677148 h 3113734"/>
                  <a:gd name="connsiteX25" fmla="*/ 142789 w 1354474"/>
                  <a:gd name="connsiteY25" fmla="*/ 632778 h 3113734"/>
                  <a:gd name="connsiteX26" fmla="*/ 140454 w 1354474"/>
                  <a:gd name="connsiteY26" fmla="*/ 620323 h 3113734"/>
                  <a:gd name="connsiteX27" fmla="*/ 135005 w 1354474"/>
                  <a:gd name="connsiteY27" fmla="*/ 565833 h 3113734"/>
                  <a:gd name="connsiteX28" fmla="*/ 124106 w 1354474"/>
                  <a:gd name="connsiteY28" fmla="*/ 392242 h 3113734"/>
                  <a:gd name="connsiteX29" fmla="*/ 145903 w 1354474"/>
                  <a:gd name="connsiteY29" fmla="*/ 346314 h 3113734"/>
                  <a:gd name="connsiteX30" fmla="*/ 150573 w 1354474"/>
                  <a:gd name="connsiteY30" fmla="*/ 345536 h 3113734"/>
                  <a:gd name="connsiteX31" fmla="*/ 156022 w 1354474"/>
                  <a:gd name="connsiteY31" fmla="*/ 318291 h 3113734"/>
                  <a:gd name="connsiteX32" fmla="*/ 25245 w 1354474"/>
                  <a:gd name="connsiteY32" fmla="*/ 201525 h 3113734"/>
                  <a:gd name="connsiteX33" fmla="*/ 18240 w 1354474"/>
                  <a:gd name="connsiteY33" fmla="*/ 192963 h 3113734"/>
                  <a:gd name="connsiteX34" fmla="*/ 8120 w 1354474"/>
                  <a:gd name="connsiteY34" fmla="*/ 131466 h 3113734"/>
                  <a:gd name="connsiteX35" fmla="*/ 23688 w 1354474"/>
                  <a:gd name="connsiteY35" fmla="*/ 115119 h 3113734"/>
                  <a:gd name="connsiteX36" fmla="*/ 124106 w 1354474"/>
                  <a:gd name="connsiteY36" fmla="*/ 11588 h 3113734"/>
                  <a:gd name="connsiteX37" fmla="*/ 167699 w 1354474"/>
                  <a:gd name="connsiteY37" fmla="*/ 17037 h 3113734"/>
                  <a:gd name="connsiteX38" fmla="*/ 234644 w 1354474"/>
                  <a:gd name="connsiteY38" fmla="*/ 60629 h 3113734"/>
                  <a:gd name="connsiteX39" fmla="*/ 285242 w 1354474"/>
                  <a:gd name="connsiteY39" fmla="*/ 140808 h 3113734"/>
                  <a:gd name="connsiteX40" fmla="*/ 293805 w 1354474"/>
                  <a:gd name="connsiteY40" fmla="*/ 205418 h 3113734"/>
                  <a:gd name="connsiteX41" fmla="*/ 292248 w 1354474"/>
                  <a:gd name="connsiteY41" fmla="*/ 234998 h 3113734"/>
                  <a:gd name="connsiteX42" fmla="*/ 299254 w 1354474"/>
                  <a:gd name="connsiteY42" fmla="*/ 269249 h 3113734"/>
                  <a:gd name="connsiteX43" fmla="*/ 354523 w 1354474"/>
                  <a:gd name="connsiteY43" fmla="*/ 294938 h 3113734"/>
                  <a:gd name="connsiteX44" fmla="*/ 531227 w 1354474"/>
                  <a:gd name="connsiteY44" fmla="*/ 458409 h 3113734"/>
                  <a:gd name="connsiteX45" fmla="*/ 540568 w 1354474"/>
                  <a:gd name="connsiteY45" fmla="*/ 466971 h 3113734"/>
                  <a:gd name="connsiteX46" fmla="*/ 553023 w 1354474"/>
                  <a:gd name="connsiteY46" fmla="*/ 487989 h 3113734"/>
                  <a:gd name="connsiteX47" fmla="*/ 553023 w 1354474"/>
                  <a:gd name="connsiteY47" fmla="*/ 488767 h 3113734"/>
                  <a:gd name="connsiteX48" fmla="*/ 574820 w 1354474"/>
                  <a:gd name="connsiteY48" fmla="*/ 522240 h 3113734"/>
                  <a:gd name="connsiteX49" fmla="*/ 619969 w 1354474"/>
                  <a:gd name="connsiteY49" fmla="*/ 608646 h 3113734"/>
                  <a:gd name="connsiteX50" fmla="*/ 630867 w 1354474"/>
                  <a:gd name="connsiteY50" fmla="*/ 631221 h 3113734"/>
                  <a:gd name="connsiteX51" fmla="*/ 630867 w 1354474"/>
                  <a:gd name="connsiteY51" fmla="*/ 631221 h 3113734"/>
                  <a:gd name="connsiteX52" fmla="*/ 641765 w 1354474"/>
                  <a:gd name="connsiteY52" fmla="*/ 652238 h 3113734"/>
                  <a:gd name="connsiteX53" fmla="*/ 651106 w 1354474"/>
                  <a:gd name="connsiteY53" fmla="*/ 666250 h 3113734"/>
                  <a:gd name="connsiteX54" fmla="*/ 674459 w 1354474"/>
                  <a:gd name="connsiteY54" fmla="*/ 729304 h 3113734"/>
                  <a:gd name="connsiteX55" fmla="*/ 684579 w 1354474"/>
                  <a:gd name="connsiteY55" fmla="*/ 747207 h 3113734"/>
                  <a:gd name="connsiteX56" fmla="*/ 685357 w 1354474"/>
                  <a:gd name="connsiteY56" fmla="*/ 751878 h 3113734"/>
                  <a:gd name="connsiteX57" fmla="*/ 698591 w 1354474"/>
                  <a:gd name="connsiteY57" fmla="*/ 773674 h 3113734"/>
                  <a:gd name="connsiteX58" fmla="*/ 700926 w 1354474"/>
                  <a:gd name="connsiteY58" fmla="*/ 780680 h 3113734"/>
                  <a:gd name="connsiteX59" fmla="*/ 707932 w 1354474"/>
                  <a:gd name="connsiteY59" fmla="*/ 807147 h 3113734"/>
                  <a:gd name="connsiteX60" fmla="*/ 728949 w 1354474"/>
                  <a:gd name="connsiteY60" fmla="*/ 851518 h 3113734"/>
                  <a:gd name="connsiteX61" fmla="*/ 739069 w 1354474"/>
                  <a:gd name="connsiteY61" fmla="*/ 874092 h 3113734"/>
                  <a:gd name="connsiteX62" fmla="*/ 739847 w 1354474"/>
                  <a:gd name="connsiteY62" fmla="*/ 874092 h 3113734"/>
                  <a:gd name="connsiteX63" fmla="*/ 749967 w 1354474"/>
                  <a:gd name="connsiteY63" fmla="*/ 897445 h 3113734"/>
                  <a:gd name="connsiteX64" fmla="*/ 762422 w 1354474"/>
                  <a:gd name="connsiteY64" fmla="*/ 939481 h 3113734"/>
                  <a:gd name="connsiteX65" fmla="*/ 772542 w 1354474"/>
                  <a:gd name="connsiteY65" fmla="*/ 962055 h 3113734"/>
                  <a:gd name="connsiteX66" fmla="*/ 795895 w 1354474"/>
                  <a:gd name="connsiteY66" fmla="*/ 1027444 h 3113734"/>
                  <a:gd name="connsiteX67" fmla="*/ 805236 w 1354474"/>
                  <a:gd name="connsiteY67" fmla="*/ 1050018 h 3113734"/>
                  <a:gd name="connsiteX68" fmla="*/ 806014 w 1354474"/>
                  <a:gd name="connsiteY68" fmla="*/ 1050018 h 3113734"/>
                  <a:gd name="connsiteX69" fmla="*/ 811463 w 1354474"/>
                  <a:gd name="connsiteY69" fmla="*/ 1068701 h 3113734"/>
                  <a:gd name="connsiteX70" fmla="*/ 817691 w 1354474"/>
                  <a:gd name="connsiteY70" fmla="*/ 1093610 h 3113734"/>
                  <a:gd name="connsiteX71" fmla="*/ 828589 w 1354474"/>
                  <a:gd name="connsiteY71" fmla="*/ 1125526 h 3113734"/>
                  <a:gd name="connsiteX72" fmla="*/ 839487 w 1354474"/>
                  <a:gd name="connsiteY72" fmla="*/ 1158999 h 3113734"/>
                  <a:gd name="connsiteX73" fmla="*/ 848828 w 1354474"/>
                  <a:gd name="connsiteY73" fmla="*/ 1170676 h 3113734"/>
                  <a:gd name="connsiteX74" fmla="*/ 855056 w 1354474"/>
                  <a:gd name="connsiteY74" fmla="*/ 1189358 h 3113734"/>
                  <a:gd name="connsiteX75" fmla="*/ 864397 w 1354474"/>
                  <a:gd name="connsiteY75" fmla="*/ 1213489 h 3113734"/>
                  <a:gd name="connsiteX76" fmla="*/ 866732 w 1354474"/>
                  <a:gd name="connsiteY76" fmla="*/ 1224387 h 3113734"/>
                  <a:gd name="connsiteX77" fmla="*/ 874517 w 1354474"/>
                  <a:gd name="connsiteY77" fmla="*/ 1246183 h 3113734"/>
                  <a:gd name="connsiteX78" fmla="*/ 877630 w 1354474"/>
                  <a:gd name="connsiteY78" fmla="*/ 1252411 h 3113734"/>
                  <a:gd name="connsiteX79" fmla="*/ 885415 w 1354474"/>
                  <a:gd name="connsiteY79" fmla="*/ 1278099 h 3113734"/>
                  <a:gd name="connsiteX80" fmla="*/ 893977 w 1354474"/>
                  <a:gd name="connsiteY80" fmla="*/ 1296781 h 3113734"/>
                  <a:gd name="connsiteX81" fmla="*/ 939126 w 1354474"/>
                  <a:gd name="connsiteY81" fmla="*/ 1433007 h 3113734"/>
                  <a:gd name="connsiteX82" fmla="*/ 950024 w 1354474"/>
                  <a:gd name="connsiteY82" fmla="*/ 1465702 h 3113734"/>
                  <a:gd name="connsiteX83" fmla="*/ 950024 w 1354474"/>
                  <a:gd name="connsiteY83" fmla="*/ 1465702 h 3113734"/>
                  <a:gd name="connsiteX84" fmla="*/ 955474 w 1354474"/>
                  <a:gd name="connsiteY84" fmla="*/ 1480492 h 3113734"/>
                  <a:gd name="connsiteX85" fmla="*/ 961701 w 1354474"/>
                  <a:gd name="connsiteY85" fmla="*/ 1509294 h 3113734"/>
                  <a:gd name="connsiteX86" fmla="*/ 961701 w 1354474"/>
                  <a:gd name="connsiteY86" fmla="*/ 1509294 h 3113734"/>
                  <a:gd name="connsiteX87" fmla="*/ 971821 w 1354474"/>
                  <a:gd name="connsiteY87" fmla="*/ 1537318 h 3113734"/>
                  <a:gd name="connsiteX88" fmla="*/ 981940 w 1354474"/>
                  <a:gd name="connsiteY88" fmla="*/ 1554443 h 3113734"/>
                  <a:gd name="connsiteX89" fmla="*/ 988168 w 1354474"/>
                  <a:gd name="connsiteY89" fmla="*/ 1572347 h 3113734"/>
                  <a:gd name="connsiteX90" fmla="*/ 992838 w 1354474"/>
                  <a:gd name="connsiteY90" fmla="*/ 1598035 h 3113734"/>
                  <a:gd name="connsiteX91" fmla="*/ 1016191 w 1354474"/>
                  <a:gd name="connsiteY91" fmla="*/ 1663424 h 3113734"/>
                  <a:gd name="connsiteX92" fmla="*/ 1027089 w 1354474"/>
                  <a:gd name="connsiteY92" fmla="*/ 1696118 h 3113734"/>
                  <a:gd name="connsiteX93" fmla="*/ 1037988 w 1354474"/>
                  <a:gd name="connsiteY93" fmla="*/ 1728812 h 3113734"/>
                  <a:gd name="connsiteX94" fmla="*/ 1043437 w 1354474"/>
                  <a:gd name="connsiteY94" fmla="*/ 1747495 h 3113734"/>
                  <a:gd name="connsiteX95" fmla="*/ 1050442 w 1354474"/>
                  <a:gd name="connsiteY95" fmla="*/ 1770848 h 3113734"/>
                  <a:gd name="connsiteX96" fmla="*/ 1059784 w 1354474"/>
                  <a:gd name="connsiteY96" fmla="*/ 1790309 h 3113734"/>
                  <a:gd name="connsiteX97" fmla="*/ 1100262 w 1354474"/>
                  <a:gd name="connsiteY97" fmla="*/ 1921085 h 3113734"/>
                  <a:gd name="connsiteX98" fmla="*/ 1104933 w 1354474"/>
                  <a:gd name="connsiteY98" fmla="*/ 1942103 h 3113734"/>
                  <a:gd name="connsiteX99" fmla="*/ 1115053 w 1354474"/>
                  <a:gd name="connsiteY99" fmla="*/ 1970127 h 3113734"/>
                  <a:gd name="connsiteX100" fmla="*/ 1125172 w 1354474"/>
                  <a:gd name="connsiteY100" fmla="*/ 1992701 h 3113734"/>
                  <a:gd name="connsiteX101" fmla="*/ 1131400 w 1354474"/>
                  <a:gd name="connsiteY101" fmla="*/ 2011384 h 3113734"/>
                  <a:gd name="connsiteX102" fmla="*/ 1136849 w 1354474"/>
                  <a:gd name="connsiteY102" fmla="*/ 2037072 h 3113734"/>
                  <a:gd name="connsiteX103" fmla="*/ 1149304 w 1354474"/>
                  <a:gd name="connsiteY103" fmla="*/ 2079886 h 3113734"/>
                  <a:gd name="connsiteX104" fmla="*/ 1158645 w 1354474"/>
                  <a:gd name="connsiteY104" fmla="*/ 2103239 h 3113734"/>
                  <a:gd name="connsiteX105" fmla="*/ 1159423 w 1354474"/>
                  <a:gd name="connsiteY105" fmla="*/ 2103239 h 3113734"/>
                  <a:gd name="connsiteX106" fmla="*/ 1164872 w 1354474"/>
                  <a:gd name="connsiteY106" fmla="*/ 2117251 h 3113734"/>
                  <a:gd name="connsiteX107" fmla="*/ 1173435 w 1354474"/>
                  <a:gd name="connsiteY107" fmla="*/ 2145274 h 3113734"/>
                  <a:gd name="connsiteX108" fmla="*/ 1175770 w 1354474"/>
                  <a:gd name="connsiteY108" fmla="*/ 2152280 h 3113734"/>
                  <a:gd name="connsiteX109" fmla="*/ 1181998 w 1354474"/>
                  <a:gd name="connsiteY109" fmla="*/ 2180304 h 3113734"/>
                  <a:gd name="connsiteX110" fmla="*/ 1182776 w 1354474"/>
                  <a:gd name="connsiteY110" fmla="*/ 2184975 h 3113734"/>
                  <a:gd name="connsiteX111" fmla="*/ 1192896 w 1354474"/>
                  <a:gd name="connsiteY111" fmla="*/ 2213777 h 3113734"/>
                  <a:gd name="connsiteX112" fmla="*/ 1203015 w 1354474"/>
                  <a:gd name="connsiteY112" fmla="*/ 2235573 h 3113734"/>
                  <a:gd name="connsiteX113" fmla="*/ 1208465 w 1354474"/>
                  <a:gd name="connsiteY113" fmla="*/ 2254255 h 3113734"/>
                  <a:gd name="connsiteX114" fmla="*/ 1213913 w 1354474"/>
                  <a:gd name="connsiteY114" fmla="*/ 2279165 h 3113734"/>
                  <a:gd name="connsiteX115" fmla="*/ 1225590 w 1354474"/>
                  <a:gd name="connsiteY115" fmla="*/ 2321979 h 3113734"/>
                  <a:gd name="connsiteX116" fmla="*/ 1236488 w 1354474"/>
                  <a:gd name="connsiteY116" fmla="*/ 2356230 h 3113734"/>
                  <a:gd name="connsiteX117" fmla="*/ 1236488 w 1354474"/>
                  <a:gd name="connsiteY117" fmla="*/ 2356230 h 3113734"/>
                  <a:gd name="connsiteX118" fmla="*/ 1247386 w 1354474"/>
                  <a:gd name="connsiteY118" fmla="*/ 2389702 h 3113734"/>
                  <a:gd name="connsiteX119" fmla="*/ 1258284 w 1354474"/>
                  <a:gd name="connsiteY119" fmla="*/ 2412277 h 3113734"/>
                  <a:gd name="connsiteX120" fmla="*/ 1262955 w 1354474"/>
                  <a:gd name="connsiteY120" fmla="*/ 2427067 h 3113734"/>
                  <a:gd name="connsiteX121" fmla="*/ 1269182 w 1354474"/>
                  <a:gd name="connsiteY121" fmla="*/ 2456648 h 3113734"/>
                  <a:gd name="connsiteX122" fmla="*/ 1291757 w 1354474"/>
                  <a:gd name="connsiteY122" fmla="*/ 2522036 h 3113734"/>
                  <a:gd name="connsiteX123" fmla="*/ 1296427 w 1354474"/>
                  <a:gd name="connsiteY123" fmla="*/ 2536827 h 3113734"/>
                  <a:gd name="connsiteX124" fmla="*/ 1302655 w 1354474"/>
                  <a:gd name="connsiteY124" fmla="*/ 2565628 h 3113734"/>
                  <a:gd name="connsiteX125" fmla="*/ 1312775 w 1354474"/>
                  <a:gd name="connsiteY125" fmla="*/ 2588203 h 3113734"/>
                  <a:gd name="connsiteX126" fmla="*/ 1318224 w 1354474"/>
                  <a:gd name="connsiteY126" fmla="*/ 2606886 h 3113734"/>
                  <a:gd name="connsiteX127" fmla="*/ 1324451 w 1354474"/>
                  <a:gd name="connsiteY127" fmla="*/ 2632574 h 3113734"/>
                  <a:gd name="connsiteX128" fmla="*/ 1335349 w 1354474"/>
                  <a:gd name="connsiteY128" fmla="*/ 2669939 h 3113734"/>
                  <a:gd name="connsiteX129" fmla="*/ 1350139 w 1354474"/>
                  <a:gd name="connsiteY129" fmla="*/ 2722094 h 3113734"/>
                  <a:gd name="connsiteX130" fmla="*/ 1344690 w 1354474"/>
                  <a:gd name="connsiteY130" fmla="*/ 2778919 h 3113734"/>
                  <a:gd name="connsiteX131" fmla="*/ 1336128 w 1354474"/>
                  <a:gd name="connsiteY131" fmla="*/ 2815506 h 3113734"/>
                  <a:gd name="connsiteX132" fmla="*/ 1335349 w 1354474"/>
                  <a:gd name="connsiteY132" fmla="*/ 2824847 h 3113734"/>
                  <a:gd name="connsiteX133" fmla="*/ 1325230 w 1354474"/>
                  <a:gd name="connsiteY133" fmla="*/ 2859098 h 3113734"/>
                  <a:gd name="connsiteX134" fmla="*/ 1324451 w 1354474"/>
                  <a:gd name="connsiteY134" fmla="*/ 2873888 h 3113734"/>
                  <a:gd name="connsiteX135" fmla="*/ 1316667 w 1354474"/>
                  <a:gd name="connsiteY135" fmla="*/ 2898020 h 3113734"/>
                  <a:gd name="connsiteX136" fmla="*/ 1307325 w 1354474"/>
                  <a:gd name="connsiteY136" fmla="*/ 2926043 h 3113734"/>
                  <a:gd name="connsiteX137" fmla="*/ 1301877 w 1354474"/>
                  <a:gd name="connsiteY137" fmla="*/ 2940055 h 3113734"/>
                  <a:gd name="connsiteX138" fmla="*/ 1301098 w 1354474"/>
                  <a:gd name="connsiteY138" fmla="*/ 2950175 h 3113734"/>
                  <a:gd name="connsiteX139" fmla="*/ 1292535 w 1354474"/>
                  <a:gd name="connsiteY139" fmla="*/ 2966522 h 3113734"/>
                  <a:gd name="connsiteX140" fmla="*/ 1280859 w 1354474"/>
                  <a:gd name="connsiteY140" fmla="*/ 2996881 h 3113734"/>
                  <a:gd name="connsiteX141" fmla="*/ 1280080 w 1354474"/>
                  <a:gd name="connsiteY141" fmla="*/ 3006222 h 3113734"/>
                  <a:gd name="connsiteX142" fmla="*/ 1269182 w 1354474"/>
                  <a:gd name="connsiteY142" fmla="*/ 3038916 h 3113734"/>
                  <a:gd name="connsiteX143" fmla="*/ 1255171 w 1354474"/>
                  <a:gd name="connsiteY143" fmla="*/ 3096520 h 3113734"/>
                  <a:gd name="connsiteX144" fmla="*/ 1224812 w 1354474"/>
                  <a:gd name="connsiteY144" fmla="*/ 3108197 h 3113734"/>
                  <a:gd name="connsiteX145" fmla="*/ 1135292 w 1354474"/>
                  <a:gd name="connsiteY145" fmla="*/ 3051371 h 3113734"/>
                  <a:gd name="connsiteX146" fmla="*/ 1105711 w 1354474"/>
                  <a:gd name="connsiteY146" fmla="*/ 3039695 h 3113734"/>
                  <a:gd name="connsiteX147" fmla="*/ 1027089 w 1354474"/>
                  <a:gd name="connsiteY147" fmla="*/ 2984426 h 3113734"/>
                  <a:gd name="connsiteX148" fmla="*/ 993617 w 1354474"/>
                  <a:gd name="connsiteY148" fmla="*/ 2963408 h 3113734"/>
                  <a:gd name="connsiteX149" fmla="*/ 938348 w 1354474"/>
                  <a:gd name="connsiteY149" fmla="*/ 2930714 h 3113734"/>
                  <a:gd name="connsiteX150" fmla="*/ 916552 w 1354474"/>
                  <a:gd name="connsiteY150" fmla="*/ 2919816 h 3113734"/>
                  <a:gd name="connsiteX151" fmla="*/ 838709 w 1354474"/>
                  <a:gd name="connsiteY151" fmla="*/ 2865325 h 3113734"/>
                  <a:gd name="connsiteX152" fmla="*/ 828589 w 1354474"/>
                  <a:gd name="connsiteY152" fmla="*/ 2842751 h 3113734"/>
                  <a:gd name="connsiteX153" fmla="*/ 806014 w 1354474"/>
                  <a:gd name="connsiteY153" fmla="*/ 2772692 h 3113734"/>
                  <a:gd name="connsiteX154" fmla="*/ 795895 w 1354474"/>
                  <a:gd name="connsiteY154" fmla="*/ 2743890 h 3113734"/>
                  <a:gd name="connsiteX155" fmla="*/ 795116 w 1354474"/>
                  <a:gd name="connsiteY155" fmla="*/ 2739998 h 3113734"/>
                  <a:gd name="connsiteX156" fmla="*/ 782661 w 1354474"/>
                  <a:gd name="connsiteY156" fmla="*/ 2703411 h 3113734"/>
                  <a:gd name="connsiteX157" fmla="*/ 773320 w 1354474"/>
                  <a:gd name="connsiteY157" fmla="*/ 2678501 h 3113734"/>
                  <a:gd name="connsiteX158" fmla="*/ 773320 w 1354474"/>
                  <a:gd name="connsiteY158" fmla="*/ 2678501 h 3113734"/>
                  <a:gd name="connsiteX159" fmla="*/ 759308 w 1354474"/>
                  <a:gd name="connsiteY159" fmla="*/ 2647364 h 3113734"/>
                  <a:gd name="connsiteX160" fmla="*/ 756973 w 1354474"/>
                  <a:gd name="connsiteY160" fmla="*/ 2636466 h 3113734"/>
                  <a:gd name="connsiteX161" fmla="*/ 751524 w 1354474"/>
                  <a:gd name="connsiteY161" fmla="*/ 2613113 h 3113734"/>
                  <a:gd name="connsiteX162" fmla="*/ 741404 w 1354474"/>
                  <a:gd name="connsiteY162" fmla="*/ 2591317 h 3113734"/>
                  <a:gd name="connsiteX163" fmla="*/ 730506 w 1354474"/>
                  <a:gd name="connsiteY163" fmla="*/ 2557844 h 3113734"/>
                  <a:gd name="connsiteX164" fmla="*/ 718830 w 1354474"/>
                  <a:gd name="connsiteY164" fmla="*/ 2515030 h 3113734"/>
                  <a:gd name="connsiteX165" fmla="*/ 707932 w 1354474"/>
                  <a:gd name="connsiteY165" fmla="*/ 2482336 h 3113734"/>
                  <a:gd name="connsiteX166" fmla="*/ 707153 w 1354474"/>
                  <a:gd name="connsiteY166" fmla="*/ 2472995 h 3113734"/>
                  <a:gd name="connsiteX167" fmla="*/ 695477 w 1354474"/>
                  <a:gd name="connsiteY167" fmla="*/ 2440301 h 3113734"/>
                  <a:gd name="connsiteX168" fmla="*/ 686136 w 1354474"/>
                  <a:gd name="connsiteY168" fmla="*/ 2416169 h 3113734"/>
                  <a:gd name="connsiteX169" fmla="*/ 675238 w 1354474"/>
                  <a:gd name="connsiteY169" fmla="*/ 2394373 h 3113734"/>
                  <a:gd name="connsiteX170" fmla="*/ 669788 w 1354474"/>
                  <a:gd name="connsiteY170" fmla="*/ 2376469 h 3113734"/>
                  <a:gd name="connsiteX171" fmla="*/ 662783 w 1354474"/>
                  <a:gd name="connsiteY171" fmla="*/ 2352338 h 3113734"/>
                  <a:gd name="connsiteX172" fmla="*/ 654220 w 1354474"/>
                  <a:gd name="connsiteY172" fmla="*/ 2328206 h 3113734"/>
                  <a:gd name="connsiteX173" fmla="*/ 630867 w 1354474"/>
                  <a:gd name="connsiteY173" fmla="*/ 2242578 h 3113734"/>
                  <a:gd name="connsiteX174" fmla="*/ 619969 w 1354474"/>
                  <a:gd name="connsiteY174" fmla="*/ 2209106 h 3113734"/>
                  <a:gd name="connsiteX175" fmla="*/ 619969 w 1354474"/>
                  <a:gd name="connsiteY175" fmla="*/ 2209106 h 3113734"/>
                  <a:gd name="connsiteX176" fmla="*/ 609071 w 1354474"/>
                  <a:gd name="connsiteY176" fmla="*/ 2175633 h 3113734"/>
                  <a:gd name="connsiteX177" fmla="*/ 609071 w 1354474"/>
                  <a:gd name="connsiteY177" fmla="*/ 2175633 h 3113734"/>
                  <a:gd name="connsiteX178" fmla="*/ 597394 w 1354474"/>
                  <a:gd name="connsiteY178" fmla="*/ 2145274 h 3113734"/>
                  <a:gd name="connsiteX179" fmla="*/ 594280 w 1354474"/>
                  <a:gd name="connsiteY179" fmla="*/ 2139047 h 3113734"/>
                  <a:gd name="connsiteX180" fmla="*/ 584161 w 1354474"/>
                  <a:gd name="connsiteY180" fmla="*/ 2112580 h 3113734"/>
                  <a:gd name="connsiteX181" fmla="*/ 577155 w 1354474"/>
                  <a:gd name="connsiteY181" fmla="*/ 2092341 h 3113734"/>
                  <a:gd name="connsiteX182" fmla="*/ 576376 w 1354474"/>
                  <a:gd name="connsiteY182" fmla="*/ 2087670 h 3113734"/>
                  <a:gd name="connsiteX183" fmla="*/ 565478 w 1354474"/>
                  <a:gd name="connsiteY183" fmla="*/ 2054976 h 3113734"/>
                  <a:gd name="connsiteX184" fmla="*/ 553802 w 1354474"/>
                  <a:gd name="connsiteY184" fmla="*/ 2011384 h 3113734"/>
                  <a:gd name="connsiteX185" fmla="*/ 540568 w 1354474"/>
                  <a:gd name="connsiteY185" fmla="*/ 1980247 h 3113734"/>
                  <a:gd name="connsiteX186" fmla="*/ 538233 w 1354474"/>
                  <a:gd name="connsiteY186" fmla="*/ 1969348 h 3113734"/>
                  <a:gd name="connsiteX187" fmla="*/ 528892 w 1354474"/>
                  <a:gd name="connsiteY187" fmla="*/ 1945995 h 3113734"/>
                  <a:gd name="connsiteX188" fmla="*/ 527335 w 1354474"/>
                  <a:gd name="connsiteY188" fmla="*/ 1938989 h 3113734"/>
                  <a:gd name="connsiteX189" fmla="*/ 519551 w 1354474"/>
                  <a:gd name="connsiteY189" fmla="*/ 1913301 h 3113734"/>
                  <a:gd name="connsiteX190" fmla="*/ 517215 w 1354474"/>
                  <a:gd name="connsiteY190" fmla="*/ 1906295 h 3113734"/>
                  <a:gd name="connsiteX191" fmla="*/ 508653 w 1354474"/>
                  <a:gd name="connsiteY191" fmla="*/ 1879828 h 3113734"/>
                  <a:gd name="connsiteX192" fmla="*/ 506317 w 1354474"/>
                  <a:gd name="connsiteY192" fmla="*/ 1872822 h 3113734"/>
                  <a:gd name="connsiteX193" fmla="*/ 500090 w 1354474"/>
                  <a:gd name="connsiteY193" fmla="*/ 1845577 h 3113734"/>
                  <a:gd name="connsiteX194" fmla="*/ 489970 w 1354474"/>
                  <a:gd name="connsiteY194" fmla="*/ 1823781 h 3113734"/>
                  <a:gd name="connsiteX195" fmla="*/ 483743 w 1354474"/>
                  <a:gd name="connsiteY195" fmla="*/ 1805877 h 3113734"/>
                  <a:gd name="connsiteX196" fmla="*/ 478294 w 1354474"/>
                  <a:gd name="connsiteY196" fmla="*/ 1780189 h 3113734"/>
                  <a:gd name="connsiteX197" fmla="*/ 456498 w 1354474"/>
                  <a:gd name="connsiteY197" fmla="*/ 1714022 h 3113734"/>
                  <a:gd name="connsiteX198" fmla="*/ 451827 w 1354474"/>
                  <a:gd name="connsiteY198" fmla="*/ 1699232 h 3113734"/>
                  <a:gd name="connsiteX199" fmla="*/ 444821 w 1354474"/>
                  <a:gd name="connsiteY199" fmla="*/ 1670430 h 3113734"/>
                  <a:gd name="connsiteX200" fmla="*/ 444043 w 1354474"/>
                  <a:gd name="connsiteY200" fmla="*/ 1670430 h 3113734"/>
                  <a:gd name="connsiteX201" fmla="*/ 434702 w 1354474"/>
                  <a:gd name="connsiteY201" fmla="*/ 1647077 h 3113734"/>
                  <a:gd name="connsiteX202" fmla="*/ 433923 w 1354474"/>
                  <a:gd name="connsiteY202" fmla="*/ 1647855 h 3113734"/>
                  <a:gd name="connsiteX203" fmla="*/ 429252 w 1354474"/>
                  <a:gd name="connsiteY203" fmla="*/ 1633065 h 3113734"/>
                  <a:gd name="connsiteX204" fmla="*/ 423025 w 1354474"/>
                  <a:gd name="connsiteY204" fmla="*/ 1603484 h 3113734"/>
                  <a:gd name="connsiteX205" fmla="*/ 402007 w 1354474"/>
                  <a:gd name="connsiteY205" fmla="*/ 1548216 h 3113734"/>
                  <a:gd name="connsiteX206" fmla="*/ 391109 w 1354474"/>
                  <a:gd name="connsiteY206" fmla="*/ 1513965 h 3113734"/>
                  <a:gd name="connsiteX207" fmla="*/ 378654 w 1354474"/>
                  <a:gd name="connsiteY207" fmla="*/ 1461031 h 3113734"/>
                  <a:gd name="connsiteX208" fmla="*/ 365421 w 1354474"/>
                  <a:gd name="connsiteY208" fmla="*/ 1422110 h 311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354474" h="3113734">
                    <a:moveTo>
                      <a:pt x="365421" y="1422110"/>
                    </a:moveTo>
                    <a:cubicBezTo>
                      <a:pt x="350631" y="1394086"/>
                      <a:pt x="350631" y="1361392"/>
                      <a:pt x="333505" y="1334147"/>
                    </a:cubicBezTo>
                    <a:cubicBezTo>
                      <a:pt x="326499" y="1329476"/>
                      <a:pt x="327278" y="1322470"/>
                      <a:pt x="327278" y="1316242"/>
                    </a:cubicBezTo>
                    <a:cubicBezTo>
                      <a:pt x="326499" y="1307680"/>
                      <a:pt x="328835" y="1298338"/>
                      <a:pt x="322607" y="1290554"/>
                    </a:cubicBezTo>
                    <a:cubicBezTo>
                      <a:pt x="315601" y="1268758"/>
                      <a:pt x="312487" y="1245405"/>
                      <a:pt x="300811" y="1224387"/>
                    </a:cubicBezTo>
                    <a:cubicBezTo>
                      <a:pt x="293027" y="1214268"/>
                      <a:pt x="296140" y="1201034"/>
                      <a:pt x="289913" y="1190136"/>
                    </a:cubicBezTo>
                    <a:cubicBezTo>
                      <a:pt x="289913" y="1187023"/>
                      <a:pt x="289134" y="1183909"/>
                      <a:pt x="289134" y="1180795"/>
                    </a:cubicBezTo>
                    <a:cubicBezTo>
                      <a:pt x="282129" y="1170676"/>
                      <a:pt x="284464" y="1157442"/>
                      <a:pt x="279015" y="1147323"/>
                    </a:cubicBezTo>
                    <a:cubicBezTo>
                      <a:pt x="278236" y="1144209"/>
                      <a:pt x="278236" y="1141095"/>
                      <a:pt x="277458" y="1137203"/>
                    </a:cubicBezTo>
                    <a:cubicBezTo>
                      <a:pt x="269674" y="1127083"/>
                      <a:pt x="274344" y="1113850"/>
                      <a:pt x="267338" y="1103730"/>
                    </a:cubicBezTo>
                    <a:cubicBezTo>
                      <a:pt x="266560" y="1088161"/>
                      <a:pt x="254883" y="1075707"/>
                      <a:pt x="255662" y="1060138"/>
                    </a:cubicBezTo>
                    <a:cubicBezTo>
                      <a:pt x="249434" y="1050018"/>
                      <a:pt x="253326" y="1036006"/>
                      <a:pt x="245542" y="1026665"/>
                    </a:cubicBezTo>
                    <a:cubicBezTo>
                      <a:pt x="245542" y="1023551"/>
                      <a:pt x="244764" y="1020437"/>
                      <a:pt x="244764" y="1017324"/>
                    </a:cubicBezTo>
                    <a:cubicBezTo>
                      <a:pt x="240871" y="1006426"/>
                      <a:pt x="240871" y="993971"/>
                      <a:pt x="233866" y="983073"/>
                    </a:cubicBezTo>
                    <a:lnTo>
                      <a:pt x="233866" y="983073"/>
                    </a:lnTo>
                    <a:cubicBezTo>
                      <a:pt x="227638" y="969061"/>
                      <a:pt x="232309" y="952714"/>
                      <a:pt x="222189" y="939481"/>
                    </a:cubicBezTo>
                    <a:lnTo>
                      <a:pt x="222189" y="939481"/>
                    </a:lnTo>
                    <a:cubicBezTo>
                      <a:pt x="213626" y="926247"/>
                      <a:pt x="222968" y="908343"/>
                      <a:pt x="210513" y="895888"/>
                    </a:cubicBezTo>
                    <a:cubicBezTo>
                      <a:pt x="207399" y="888104"/>
                      <a:pt x="203507" y="881098"/>
                      <a:pt x="200393" y="873314"/>
                    </a:cubicBezTo>
                    <a:cubicBezTo>
                      <a:pt x="197279" y="868643"/>
                      <a:pt x="195722" y="863973"/>
                      <a:pt x="195722" y="858523"/>
                    </a:cubicBezTo>
                    <a:cubicBezTo>
                      <a:pt x="194165" y="848404"/>
                      <a:pt x="198058" y="837506"/>
                      <a:pt x="190273" y="828943"/>
                    </a:cubicBezTo>
                    <a:lnTo>
                      <a:pt x="189495" y="829721"/>
                    </a:lnTo>
                    <a:cubicBezTo>
                      <a:pt x="183267" y="818823"/>
                      <a:pt x="184046" y="806368"/>
                      <a:pt x="180154" y="795470"/>
                    </a:cubicBezTo>
                    <a:cubicBezTo>
                      <a:pt x="177818" y="761998"/>
                      <a:pt x="166142" y="730082"/>
                      <a:pt x="156801" y="698166"/>
                    </a:cubicBezTo>
                    <a:cubicBezTo>
                      <a:pt x="151352" y="691939"/>
                      <a:pt x="151352" y="684933"/>
                      <a:pt x="151352" y="677148"/>
                    </a:cubicBezTo>
                    <a:cubicBezTo>
                      <a:pt x="151352" y="661580"/>
                      <a:pt x="152130" y="646011"/>
                      <a:pt x="142789" y="632778"/>
                    </a:cubicBezTo>
                    <a:cubicBezTo>
                      <a:pt x="141232" y="628885"/>
                      <a:pt x="140454" y="624215"/>
                      <a:pt x="140454" y="620323"/>
                    </a:cubicBezTo>
                    <a:cubicBezTo>
                      <a:pt x="138118" y="602419"/>
                      <a:pt x="145124" y="583736"/>
                      <a:pt x="135005" y="565833"/>
                    </a:cubicBezTo>
                    <a:cubicBezTo>
                      <a:pt x="120993" y="508228"/>
                      <a:pt x="122550" y="449846"/>
                      <a:pt x="124106" y="392242"/>
                    </a:cubicBezTo>
                    <a:cubicBezTo>
                      <a:pt x="130334" y="376673"/>
                      <a:pt x="131112" y="357991"/>
                      <a:pt x="145903" y="346314"/>
                    </a:cubicBezTo>
                    <a:cubicBezTo>
                      <a:pt x="147459" y="346314"/>
                      <a:pt x="149016" y="345536"/>
                      <a:pt x="150573" y="345536"/>
                    </a:cubicBezTo>
                    <a:cubicBezTo>
                      <a:pt x="164585" y="339308"/>
                      <a:pt x="164585" y="329189"/>
                      <a:pt x="156022" y="318291"/>
                    </a:cubicBezTo>
                    <a:cubicBezTo>
                      <a:pt x="113987" y="277812"/>
                      <a:pt x="73508" y="234998"/>
                      <a:pt x="25245" y="201525"/>
                    </a:cubicBezTo>
                    <a:cubicBezTo>
                      <a:pt x="22132" y="199190"/>
                      <a:pt x="19796" y="196855"/>
                      <a:pt x="18240" y="192963"/>
                    </a:cubicBezTo>
                    <a:cubicBezTo>
                      <a:pt x="2671" y="174280"/>
                      <a:pt x="-8227" y="154819"/>
                      <a:pt x="8120" y="131466"/>
                    </a:cubicBezTo>
                    <a:cubicBezTo>
                      <a:pt x="10455" y="123682"/>
                      <a:pt x="18240" y="119790"/>
                      <a:pt x="23688" y="115119"/>
                    </a:cubicBezTo>
                    <a:cubicBezTo>
                      <a:pt x="57161" y="80868"/>
                      <a:pt x="90634" y="45839"/>
                      <a:pt x="124106" y="11588"/>
                    </a:cubicBezTo>
                    <a:cubicBezTo>
                      <a:pt x="142010" y="-12544"/>
                      <a:pt x="154465" y="6917"/>
                      <a:pt x="167699" y="17037"/>
                    </a:cubicBezTo>
                    <a:cubicBezTo>
                      <a:pt x="188716" y="33384"/>
                      <a:pt x="210513" y="49731"/>
                      <a:pt x="234644" y="60629"/>
                    </a:cubicBezTo>
                    <a:cubicBezTo>
                      <a:pt x="275901" y="71527"/>
                      <a:pt x="285242" y="103443"/>
                      <a:pt x="285242" y="140808"/>
                    </a:cubicBezTo>
                    <a:cubicBezTo>
                      <a:pt x="285242" y="162604"/>
                      <a:pt x="285242" y="184400"/>
                      <a:pt x="293805" y="205418"/>
                    </a:cubicBezTo>
                    <a:cubicBezTo>
                      <a:pt x="297697" y="215537"/>
                      <a:pt x="293805" y="224878"/>
                      <a:pt x="292248" y="234998"/>
                    </a:cubicBezTo>
                    <a:cubicBezTo>
                      <a:pt x="290691" y="246675"/>
                      <a:pt x="290691" y="259130"/>
                      <a:pt x="299254" y="269249"/>
                    </a:cubicBezTo>
                    <a:cubicBezTo>
                      <a:pt x="315601" y="282483"/>
                      <a:pt x="336619" y="285596"/>
                      <a:pt x="354523" y="294938"/>
                    </a:cubicBezTo>
                    <a:cubicBezTo>
                      <a:pt x="427695" y="333859"/>
                      <a:pt x="483743" y="391463"/>
                      <a:pt x="531227" y="458409"/>
                    </a:cubicBezTo>
                    <a:cubicBezTo>
                      <a:pt x="534341" y="462301"/>
                      <a:pt x="535898" y="465414"/>
                      <a:pt x="540568" y="466971"/>
                    </a:cubicBezTo>
                    <a:cubicBezTo>
                      <a:pt x="549910" y="470864"/>
                      <a:pt x="546796" y="481762"/>
                      <a:pt x="553023" y="487989"/>
                    </a:cubicBezTo>
                    <a:lnTo>
                      <a:pt x="553023" y="488767"/>
                    </a:lnTo>
                    <a:cubicBezTo>
                      <a:pt x="561586" y="498887"/>
                      <a:pt x="567814" y="510564"/>
                      <a:pt x="574820" y="522240"/>
                    </a:cubicBezTo>
                    <a:cubicBezTo>
                      <a:pt x="588831" y="551821"/>
                      <a:pt x="608292" y="578287"/>
                      <a:pt x="619969" y="608646"/>
                    </a:cubicBezTo>
                    <a:cubicBezTo>
                      <a:pt x="626196" y="614874"/>
                      <a:pt x="622304" y="625772"/>
                      <a:pt x="630867" y="631221"/>
                    </a:cubicBezTo>
                    <a:lnTo>
                      <a:pt x="630867" y="631221"/>
                    </a:lnTo>
                    <a:cubicBezTo>
                      <a:pt x="636316" y="637448"/>
                      <a:pt x="636316" y="646011"/>
                      <a:pt x="641765" y="652238"/>
                    </a:cubicBezTo>
                    <a:cubicBezTo>
                      <a:pt x="644879" y="656909"/>
                      <a:pt x="648771" y="660801"/>
                      <a:pt x="651106" y="666250"/>
                    </a:cubicBezTo>
                    <a:cubicBezTo>
                      <a:pt x="658890" y="687268"/>
                      <a:pt x="666675" y="708286"/>
                      <a:pt x="674459" y="729304"/>
                    </a:cubicBezTo>
                    <a:cubicBezTo>
                      <a:pt x="678351" y="734753"/>
                      <a:pt x="679908" y="741758"/>
                      <a:pt x="684579" y="747207"/>
                    </a:cubicBezTo>
                    <a:cubicBezTo>
                      <a:pt x="685357" y="748764"/>
                      <a:pt x="685357" y="750321"/>
                      <a:pt x="685357" y="751878"/>
                    </a:cubicBezTo>
                    <a:cubicBezTo>
                      <a:pt x="690806" y="758884"/>
                      <a:pt x="690806" y="768225"/>
                      <a:pt x="698591" y="773674"/>
                    </a:cubicBezTo>
                    <a:cubicBezTo>
                      <a:pt x="700147" y="776010"/>
                      <a:pt x="700926" y="778345"/>
                      <a:pt x="700926" y="780680"/>
                    </a:cubicBezTo>
                    <a:cubicBezTo>
                      <a:pt x="703261" y="789243"/>
                      <a:pt x="697034" y="800919"/>
                      <a:pt x="707932" y="807147"/>
                    </a:cubicBezTo>
                    <a:cubicBezTo>
                      <a:pt x="720387" y="819602"/>
                      <a:pt x="721944" y="836727"/>
                      <a:pt x="728949" y="851518"/>
                    </a:cubicBezTo>
                    <a:cubicBezTo>
                      <a:pt x="735177" y="857745"/>
                      <a:pt x="732063" y="867865"/>
                      <a:pt x="739069" y="874092"/>
                    </a:cubicBezTo>
                    <a:lnTo>
                      <a:pt x="739847" y="874092"/>
                    </a:lnTo>
                    <a:cubicBezTo>
                      <a:pt x="744518" y="881098"/>
                      <a:pt x="744518" y="890439"/>
                      <a:pt x="749967" y="897445"/>
                    </a:cubicBezTo>
                    <a:cubicBezTo>
                      <a:pt x="747632" y="913014"/>
                      <a:pt x="761644" y="924690"/>
                      <a:pt x="762422" y="939481"/>
                    </a:cubicBezTo>
                    <a:cubicBezTo>
                      <a:pt x="768650" y="945708"/>
                      <a:pt x="765536" y="955828"/>
                      <a:pt x="772542" y="962055"/>
                    </a:cubicBezTo>
                    <a:cubicBezTo>
                      <a:pt x="780326" y="983851"/>
                      <a:pt x="788110" y="1005648"/>
                      <a:pt x="795895" y="1027444"/>
                    </a:cubicBezTo>
                    <a:cubicBezTo>
                      <a:pt x="802122" y="1033671"/>
                      <a:pt x="799008" y="1043791"/>
                      <a:pt x="805236" y="1050018"/>
                    </a:cubicBezTo>
                    <a:lnTo>
                      <a:pt x="806014" y="1050018"/>
                    </a:lnTo>
                    <a:cubicBezTo>
                      <a:pt x="810685" y="1055467"/>
                      <a:pt x="809906" y="1062473"/>
                      <a:pt x="811463" y="1068701"/>
                    </a:cubicBezTo>
                    <a:cubicBezTo>
                      <a:pt x="812242" y="1077264"/>
                      <a:pt x="811463" y="1086604"/>
                      <a:pt x="817691" y="1093610"/>
                    </a:cubicBezTo>
                    <a:cubicBezTo>
                      <a:pt x="823918" y="1103730"/>
                      <a:pt x="830146" y="1113071"/>
                      <a:pt x="828589" y="1125526"/>
                    </a:cubicBezTo>
                    <a:cubicBezTo>
                      <a:pt x="834038" y="1136424"/>
                      <a:pt x="829367" y="1150436"/>
                      <a:pt x="839487" y="1158999"/>
                    </a:cubicBezTo>
                    <a:cubicBezTo>
                      <a:pt x="842601" y="1162891"/>
                      <a:pt x="845714" y="1166783"/>
                      <a:pt x="848828" y="1170676"/>
                    </a:cubicBezTo>
                    <a:cubicBezTo>
                      <a:pt x="853499" y="1176124"/>
                      <a:pt x="852720" y="1183130"/>
                      <a:pt x="855056" y="1189358"/>
                    </a:cubicBezTo>
                    <a:cubicBezTo>
                      <a:pt x="854277" y="1198699"/>
                      <a:pt x="858948" y="1206483"/>
                      <a:pt x="864397" y="1213489"/>
                    </a:cubicBezTo>
                    <a:cubicBezTo>
                      <a:pt x="865954" y="1216603"/>
                      <a:pt x="865954" y="1220495"/>
                      <a:pt x="866732" y="1224387"/>
                    </a:cubicBezTo>
                    <a:cubicBezTo>
                      <a:pt x="865954" y="1232950"/>
                      <a:pt x="867510" y="1240735"/>
                      <a:pt x="874517" y="1246183"/>
                    </a:cubicBezTo>
                    <a:cubicBezTo>
                      <a:pt x="875295" y="1248519"/>
                      <a:pt x="876852" y="1250075"/>
                      <a:pt x="877630" y="1252411"/>
                    </a:cubicBezTo>
                    <a:cubicBezTo>
                      <a:pt x="877630" y="1261752"/>
                      <a:pt x="879965" y="1270315"/>
                      <a:pt x="885415" y="1278099"/>
                    </a:cubicBezTo>
                    <a:cubicBezTo>
                      <a:pt x="888528" y="1284327"/>
                      <a:pt x="890863" y="1291333"/>
                      <a:pt x="893977" y="1296781"/>
                    </a:cubicBezTo>
                    <a:cubicBezTo>
                      <a:pt x="908768" y="1341931"/>
                      <a:pt x="923558" y="1387858"/>
                      <a:pt x="939126" y="1433007"/>
                    </a:cubicBezTo>
                    <a:cubicBezTo>
                      <a:pt x="944576" y="1443127"/>
                      <a:pt x="943019" y="1455582"/>
                      <a:pt x="950024" y="1465702"/>
                    </a:cubicBezTo>
                    <a:lnTo>
                      <a:pt x="950024" y="1465702"/>
                    </a:lnTo>
                    <a:cubicBezTo>
                      <a:pt x="953917" y="1469594"/>
                      <a:pt x="955474" y="1475043"/>
                      <a:pt x="955474" y="1480492"/>
                    </a:cubicBezTo>
                    <a:cubicBezTo>
                      <a:pt x="957030" y="1489833"/>
                      <a:pt x="951581" y="1501510"/>
                      <a:pt x="961701" y="1509294"/>
                    </a:cubicBezTo>
                    <a:lnTo>
                      <a:pt x="961701" y="1509294"/>
                    </a:lnTo>
                    <a:cubicBezTo>
                      <a:pt x="967150" y="1517857"/>
                      <a:pt x="964815" y="1529533"/>
                      <a:pt x="971821" y="1537318"/>
                    </a:cubicBezTo>
                    <a:cubicBezTo>
                      <a:pt x="974934" y="1542767"/>
                      <a:pt x="978827" y="1548216"/>
                      <a:pt x="981940" y="1554443"/>
                    </a:cubicBezTo>
                    <a:cubicBezTo>
                      <a:pt x="988168" y="1559114"/>
                      <a:pt x="988168" y="1566120"/>
                      <a:pt x="988168" y="1572347"/>
                    </a:cubicBezTo>
                    <a:cubicBezTo>
                      <a:pt x="988946" y="1580910"/>
                      <a:pt x="986611" y="1590251"/>
                      <a:pt x="992838" y="1598035"/>
                    </a:cubicBezTo>
                    <a:cubicBezTo>
                      <a:pt x="1000623" y="1619831"/>
                      <a:pt x="1008407" y="1641628"/>
                      <a:pt x="1016191" y="1663424"/>
                    </a:cubicBezTo>
                    <a:cubicBezTo>
                      <a:pt x="1024754" y="1672765"/>
                      <a:pt x="1019305" y="1686777"/>
                      <a:pt x="1027089" y="1696118"/>
                    </a:cubicBezTo>
                    <a:cubicBezTo>
                      <a:pt x="1026311" y="1708573"/>
                      <a:pt x="1036431" y="1717136"/>
                      <a:pt x="1037988" y="1728812"/>
                    </a:cubicBezTo>
                    <a:cubicBezTo>
                      <a:pt x="1042658" y="1734261"/>
                      <a:pt x="1043437" y="1740489"/>
                      <a:pt x="1043437" y="1747495"/>
                    </a:cubicBezTo>
                    <a:cubicBezTo>
                      <a:pt x="1043437" y="1756057"/>
                      <a:pt x="1042658" y="1764620"/>
                      <a:pt x="1050442" y="1770848"/>
                    </a:cubicBezTo>
                    <a:cubicBezTo>
                      <a:pt x="1054335" y="1777075"/>
                      <a:pt x="1056670" y="1784081"/>
                      <a:pt x="1059784" y="1790309"/>
                    </a:cubicBezTo>
                    <a:cubicBezTo>
                      <a:pt x="1073017" y="1833901"/>
                      <a:pt x="1087029" y="1877493"/>
                      <a:pt x="1100262" y="1921085"/>
                    </a:cubicBezTo>
                    <a:cubicBezTo>
                      <a:pt x="1102598" y="1928091"/>
                      <a:pt x="1103376" y="1935097"/>
                      <a:pt x="1104933" y="1942103"/>
                    </a:cubicBezTo>
                    <a:cubicBezTo>
                      <a:pt x="1110382" y="1950666"/>
                      <a:pt x="1109603" y="1961564"/>
                      <a:pt x="1115053" y="1970127"/>
                    </a:cubicBezTo>
                    <a:cubicBezTo>
                      <a:pt x="1118166" y="1977911"/>
                      <a:pt x="1122058" y="1984917"/>
                      <a:pt x="1125172" y="1992701"/>
                    </a:cubicBezTo>
                    <a:cubicBezTo>
                      <a:pt x="1131400" y="1997372"/>
                      <a:pt x="1131400" y="2004378"/>
                      <a:pt x="1131400" y="2011384"/>
                    </a:cubicBezTo>
                    <a:cubicBezTo>
                      <a:pt x="1132178" y="2019946"/>
                      <a:pt x="1129064" y="2029288"/>
                      <a:pt x="1136849" y="2037072"/>
                    </a:cubicBezTo>
                    <a:cubicBezTo>
                      <a:pt x="1139962" y="2051862"/>
                      <a:pt x="1150082" y="2064317"/>
                      <a:pt x="1149304" y="2079886"/>
                    </a:cubicBezTo>
                    <a:cubicBezTo>
                      <a:pt x="1153974" y="2086892"/>
                      <a:pt x="1153974" y="2096233"/>
                      <a:pt x="1158645" y="2103239"/>
                    </a:cubicBezTo>
                    <a:lnTo>
                      <a:pt x="1159423" y="2103239"/>
                    </a:lnTo>
                    <a:cubicBezTo>
                      <a:pt x="1163315" y="2107131"/>
                      <a:pt x="1164872" y="2111802"/>
                      <a:pt x="1164872" y="2117251"/>
                    </a:cubicBezTo>
                    <a:cubicBezTo>
                      <a:pt x="1164094" y="2127370"/>
                      <a:pt x="1165651" y="2137490"/>
                      <a:pt x="1173435" y="2145274"/>
                    </a:cubicBezTo>
                    <a:cubicBezTo>
                      <a:pt x="1174214" y="2147610"/>
                      <a:pt x="1174992" y="2149945"/>
                      <a:pt x="1175770" y="2152280"/>
                    </a:cubicBezTo>
                    <a:cubicBezTo>
                      <a:pt x="1176549" y="2161622"/>
                      <a:pt x="1176549" y="2171741"/>
                      <a:pt x="1181998" y="2180304"/>
                    </a:cubicBezTo>
                    <a:cubicBezTo>
                      <a:pt x="1182776" y="2181861"/>
                      <a:pt x="1182776" y="2183418"/>
                      <a:pt x="1182776" y="2184975"/>
                    </a:cubicBezTo>
                    <a:cubicBezTo>
                      <a:pt x="1189004" y="2193537"/>
                      <a:pt x="1184333" y="2205992"/>
                      <a:pt x="1192896" y="2213777"/>
                    </a:cubicBezTo>
                    <a:cubicBezTo>
                      <a:pt x="1196010" y="2220782"/>
                      <a:pt x="1199902" y="2228567"/>
                      <a:pt x="1203015" y="2235573"/>
                    </a:cubicBezTo>
                    <a:cubicBezTo>
                      <a:pt x="1207686" y="2241022"/>
                      <a:pt x="1206908" y="2248027"/>
                      <a:pt x="1208465" y="2254255"/>
                    </a:cubicBezTo>
                    <a:cubicBezTo>
                      <a:pt x="1209243" y="2262818"/>
                      <a:pt x="1206129" y="2272159"/>
                      <a:pt x="1213913" y="2279165"/>
                    </a:cubicBezTo>
                    <a:cubicBezTo>
                      <a:pt x="1217027" y="2293955"/>
                      <a:pt x="1227147" y="2305632"/>
                      <a:pt x="1225590" y="2321979"/>
                    </a:cubicBezTo>
                    <a:cubicBezTo>
                      <a:pt x="1231818" y="2332098"/>
                      <a:pt x="1228704" y="2346110"/>
                      <a:pt x="1236488" y="2356230"/>
                    </a:cubicBezTo>
                    <a:lnTo>
                      <a:pt x="1236488" y="2356230"/>
                    </a:lnTo>
                    <a:cubicBezTo>
                      <a:pt x="1241937" y="2366349"/>
                      <a:pt x="1238045" y="2380361"/>
                      <a:pt x="1247386" y="2389702"/>
                    </a:cubicBezTo>
                    <a:cubicBezTo>
                      <a:pt x="1251278" y="2397487"/>
                      <a:pt x="1254392" y="2404493"/>
                      <a:pt x="1258284" y="2412277"/>
                    </a:cubicBezTo>
                    <a:cubicBezTo>
                      <a:pt x="1261398" y="2416948"/>
                      <a:pt x="1260619" y="2422397"/>
                      <a:pt x="1262955" y="2427067"/>
                    </a:cubicBezTo>
                    <a:cubicBezTo>
                      <a:pt x="1264512" y="2437187"/>
                      <a:pt x="1262176" y="2448085"/>
                      <a:pt x="1269182" y="2456648"/>
                    </a:cubicBezTo>
                    <a:cubicBezTo>
                      <a:pt x="1276967" y="2478444"/>
                      <a:pt x="1283972" y="2500240"/>
                      <a:pt x="1291757" y="2522036"/>
                    </a:cubicBezTo>
                    <a:cubicBezTo>
                      <a:pt x="1295649" y="2526707"/>
                      <a:pt x="1296427" y="2531377"/>
                      <a:pt x="1296427" y="2536827"/>
                    </a:cubicBezTo>
                    <a:cubicBezTo>
                      <a:pt x="1297984" y="2546946"/>
                      <a:pt x="1292535" y="2557844"/>
                      <a:pt x="1302655" y="2565628"/>
                    </a:cubicBezTo>
                    <a:cubicBezTo>
                      <a:pt x="1308882" y="2571856"/>
                      <a:pt x="1311218" y="2579640"/>
                      <a:pt x="1312775" y="2588203"/>
                    </a:cubicBezTo>
                    <a:cubicBezTo>
                      <a:pt x="1316667" y="2593652"/>
                      <a:pt x="1316667" y="2600658"/>
                      <a:pt x="1318224" y="2606886"/>
                    </a:cubicBezTo>
                    <a:cubicBezTo>
                      <a:pt x="1319002" y="2615448"/>
                      <a:pt x="1319002" y="2624790"/>
                      <a:pt x="1324451" y="2632574"/>
                    </a:cubicBezTo>
                    <a:cubicBezTo>
                      <a:pt x="1330679" y="2644250"/>
                      <a:pt x="1336128" y="2655927"/>
                      <a:pt x="1335349" y="2669939"/>
                    </a:cubicBezTo>
                    <a:cubicBezTo>
                      <a:pt x="1339241" y="2687064"/>
                      <a:pt x="1343133" y="2704968"/>
                      <a:pt x="1350139" y="2722094"/>
                    </a:cubicBezTo>
                    <a:cubicBezTo>
                      <a:pt x="1357924" y="2741555"/>
                      <a:pt x="1357145" y="2761015"/>
                      <a:pt x="1344690" y="2778919"/>
                    </a:cubicBezTo>
                    <a:cubicBezTo>
                      <a:pt x="1336906" y="2789818"/>
                      <a:pt x="1337685" y="2803051"/>
                      <a:pt x="1336128" y="2815506"/>
                    </a:cubicBezTo>
                    <a:cubicBezTo>
                      <a:pt x="1336128" y="2818619"/>
                      <a:pt x="1335349" y="2821733"/>
                      <a:pt x="1335349" y="2824847"/>
                    </a:cubicBezTo>
                    <a:cubicBezTo>
                      <a:pt x="1327565" y="2834967"/>
                      <a:pt x="1328343" y="2847421"/>
                      <a:pt x="1325230" y="2859098"/>
                    </a:cubicBezTo>
                    <a:cubicBezTo>
                      <a:pt x="1325230" y="2863769"/>
                      <a:pt x="1324451" y="2869217"/>
                      <a:pt x="1324451" y="2873888"/>
                    </a:cubicBezTo>
                    <a:cubicBezTo>
                      <a:pt x="1319780" y="2881673"/>
                      <a:pt x="1320559" y="2890235"/>
                      <a:pt x="1316667" y="2898020"/>
                    </a:cubicBezTo>
                    <a:cubicBezTo>
                      <a:pt x="1312775" y="2907361"/>
                      <a:pt x="1307325" y="2915923"/>
                      <a:pt x="1307325" y="2926043"/>
                    </a:cubicBezTo>
                    <a:cubicBezTo>
                      <a:pt x="1306547" y="2931492"/>
                      <a:pt x="1304990" y="2936163"/>
                      <a:pt x="1301877" y="2940055"/>
                    </a:cubicBezTo>
                    <a:cubicBezTo>
                      <a:pt x="1301877" y="2943169"/>
                      <a:pt x="1301098" y="2947061"/>
                      <a:pt x="1301098" y="2950175"/>
                    </a:cubicBezTo>
                    <a:cubicBezTo>
                      <a:pt x="1297984" y="2955624"/>
                      <a:pt x="1296427" y="2961851"/>
                      <a:pt x="1292535" y="2966522"/>
                    </a:cubicBezTo>
                    <a:cubicBezTo>
                      <a:pt x="1285529" y="2975085"/>
                      <a:pt x="1285529" y="2986761"/>
                      <a:pt x="1280859" y="2996881"/>
                    </a:cubicBezTo>
                    <a:cubicBezTo>
                      <a:pt x="1280859" y="2999995"/>
                      <a:pt x="1280080" y="3003108"/>
                      <a:pt x="1280080" y="3006222"/>
                    </a:cubicBezTo>
                    <a:cubicBezTo>
                      <a:pt x="1271518" y="3015563"/>
                      <a:pt x="1275410" y="3028796"/>
                      <a:pt x="1269182" y="3038916"/>
                    </a:cubicBezTo>
                    <a:cubicBezTo>
                      <a:pt x="1264512" y="3058377"/>
                      <a:pt x="1261398" y="3077838"/>
                      <a:pt x="1255171" y="3096520"/>
                    </a:cubicBezTo>
                    <a:cubicBezTo>
                      <a:pt x="1250500" y="3112089"/>
                      <a:pt x="1243494" y="3121430"/>
                      <a:pt x="1224812" y="3108197"/>
                    </a:cubicBezTo>
                    <a:cubicBezTo>
                      <a:pt x="1196010" y="3087958"/>
                      <a:pt x="1165651" y="3070054"/>
                      <a:pt x="1135292" y="3051371"/>
                    </a:cubicBezTo>
                    <a:cubicBezTo>
                      <a:pt x="1125951" y="3045922"/>
                      <a:pt x="1117388" y="3038916"/>
                      <a:pt x="1105711" y="3039695"/>
                    </a:cubicBezTo>
                    <a:cubicBezTo>
                      <a:pt x="1085472" y="3012449"/>
                      <a:pt x="1051999" y="3004665"/>
                      <a:pt x="1027089" y="2984426"/>
                    </a:cubicBezTo>
                    <a:cubicBezTo>
                      <a:pt x="1016970" y="2975085"/>
                      <a:pt x="1006072" y="2968857"/>
                      <a:pt x="993617" y="2963408"/>
                    </a:cubicBezTo>
                    <a:cubicBezTo>
                      <a:pt x="974934" y="2952510"/>
                      <a:pt x="957030" y="2941612"/>
                      <a:pt x="938348" y="2930714"/>
                    </a:cubicBezTo>
                    <a:cubicBezTo>
                      <a:pt x="932899" y="2923708"/>
                      <a:pt x="923558" y="2923708"/>
                      <a:pt x="916552" y="2919816"/>
                    </a:cubicBezTo>
                    <a:cubicBezTo>
                      <a:pt x="890863" y="2901912"/>
                      <a:pt x="865175" y="2884008"/>
                      <a:pt x="838709" y="2865325"/>
                    </a:cubicBezTo>
                    <a:cubicBezTo>
                      <a:pt x="832481" y="2859098"/>
                      <a:pt x="833259" y="2849757"/>
                      <a:pt x="828589" y="2842751"/>
                    </a:cubicBezTo>
                    <a:cubicBezTo>
                      <a:pt x="820804" y="2819398"/>
                      <a:pt x="813020" y="2796045"/>
                      <a:pt x="806014" y="2772692"/>
                    </a:cubicBezTo>
                    <a:cubicBezTo>
                      <a:pt x="801344" y="2763351"/>
                      <a:pt x="801344" y="2753231"/>
                      <a:pt x="795895" y="2743890"/>
                    </a:cubicBezTo>
                    <a:cubicBezTo>
                      <a:pt x="795116" y="2742333"/>
                      <a:pt x="794338" y="2741555"/>
                      <a:pt x="795116" y="2739998"/>
                    </a:cubicBezTo>
                    <a:cubicBezTo>
                      <a:pt x="788889" y="2728321"/>
                      <a:pt x="791224" y="2714309"/>
                      <a:pt x="782661" y="2703411"/>
                    </a:cubicBezTo>
                    <a:cubicBezTo>
                      <a:pt x="777991" y="2695627"/>
                      <a:pt x="780326" y="2685507"/>
                      <a:pt x="773320" y="2678501"/>
                    </a:cubicBezTo>
                    <a:lnTo>
                      <a:pt x="773320" y="2678501"/>
                    </a:lnTo>
                    <a:cubicBezTo>
                      <a:pt x="767871" y="2668382"/>
                      <a:pt x="769428" y="2655148"/>
                      <a:pt x="759308" y="2647364"/>
                    </a:cubicBezTo>
                    <a:cubicBezTo>
                      <a:pt x="757752" y="2644250"/>
                      <a:pt x="756973" y="2640358"/>
                      <a:pt x="756973" y="2636466"/>
                    </a:cubicBezTo>
                    <a:cubicBezTo>
                      <a:pt x="756195" y="2628682"/>
                      <a:pt x="758530" y="2619340"/>
                      <a:pt x="751524" y="2613113"/>
                    </a:cubicBezTo>
                    <a:cubicBezTo>
                      <a:pt x="748410" y="2606107"/>
                      <a:pt x="744518" y="2598323"/>
                      <a:pt x="741404" y="2591317"/>
                    </a:cubicBezTo>
                    <a:cubicBezTo>
                      <a:pt x="734399" y="2581197"/>
                      <a:pt x="735177" y="2568742"/>
                      <a:pt x="730506" y="2557844"/>
                    </a:cubicBezTo>
                    <a:cubicBezTo>
                      <a:pt x="732842" y="2542275"/>
                      <a:pt x="718830" y="2530599"/>
                      <a:pt x="718830" y="2515030"/>
                    </a:cubicBezTo>
                    <a:cubicBezTo>
                      <a:pt x="713381" y="2504911"/>
                      <a:pt x="714159" y="2492456"/>
                      <a:pt x="707932" y="2482336"/>
                    </a:cubicBezTo>
                    <a:cubicBezTo>
                      <a:pt x="707932" y="2479222"/>
                      <a:pt x="707153" y="2476108"/>
                      <a:pt x="707153" y="2472995"/>
                    </a:cubicBezTo>
                    <a:cubicBezTo>
                      <a:pt x="702483" y="2462097"/>
                      <a:pt x="703261" y="2449642"/>
                      <a:pt x="695477" y="2440301"/>
                    </a:cubicBezTo>
                    <a:cubicBezTo>
                      <a:pt x="690028" y="2433295"/>
                      <a:pt x="693920" y="2422397"/>
                      <a:pt x="686136" y="2416169"/>
                    </a:cubicBezTo>
                    <a:cubicBezTo>
                      <a:pt x="683800" y="2408385"/>
                      <a:pt x="681465" y="2400601"/>
                      <a:pt x="675238" y="2394373"/>
                    </a:cubicBezTo>
                    <a:cubicBezTo>
                      <a:pt x="669010" y="2389702"/>
                      <a:pt x="669788" y="2382696"/>
                      <a:pt x="669788" y="2376469"/>
                    </a:cubicBezTo>
                    <a:cubicBezTo>
                      <a:pt x="669788" y="2367906"/>
                      <a:pt x="670567" y="2358565"/>
                      <a:pt x="662783" y="2352338"/>
                    </a:cubicBezTo>
                    <a:cubicBezTo>
                      <a:pt x="658112" y="2344553"/>
                      <a:pt x="657333" y="2335990"/>
                      <a:pt x="654220" y="2328206"/>
                    </a:cubicBezTo>
                    <a:cubicBezTo>
                      <a:pt x="646435" y="2299404"/>
                      <a:pt x="638651" y="2271380"/>
                      <a:pt x="630867" y="2242578"/>
                    </a:cubicBezTo>
                    <a:cubicBezTo>
                      <a:pt x="624639" y="2232459"/>
                      <a:pt x="627753" y="2218447"/>
                      <a:pt x="619969" y="2209106"/>
                    </a:cubicBezTo>
                    <a:lnTo>
                      <a:pt x="619969" y="2209106"/>
                    </a:lnTo>
                    <a:cubicBezTo>
                      <a:pt x="614520" y="2198986"/>
                      <a:pt x="618412" y="2184975"/>
                      <a:pt x="609071" y="2175633"/>
                    </a:cubicBezTo>
                    <a:lnTo>
                      <a:pt x="609071" y="2175633"/>
                    </a:lnTo>
                    <a:cubicBezTo>
                      <a:pt x="603622" y="2166292"/>
                      <a:pt x="607514" y="2153058"/>
                      <a:pt x="597394" y="2145274"/>
                    </a:cubicBezTo>
                    <a:cubicBezTo>
                      <a:pt x="595837" y="2142939"/>
                      <a:pt x="595059" y="2141382"/>
                      <a:pt x="594280" y="2139047"/>
                    </a:cubicBezTo>
                    <a:cubicBezTo>
                      <a:pt x="592724" y="2129705"/>
                      <a:pt x="589610" y="2121143"/>
                      <a:pt x="584161" y="2112580"/>
                    </a:cubicBezTo>
                    <a:cubicBezTo>
                      <a:pt x="580269" y="2106352"/>
                      <a:pt x="580269" y="2098568"/>
                      <a:pt x="577155" y="2092341"/>
                    </a:cubicBezTo>
                    <a:cubicBezTo>
                      <a:pt x="577933" y="2090784"/>
                      <a:pt x="577933" y="2089227"/>
                      <a:pt x="576376" y="2087670"/>
                    </a:cubicBezTo>
                    <a:cubicBezTo>
                      <a:pt x="568592" y="2078329"/>
                      <a:pt x="572484" y="2064317"/>
                      <a:pt x="565478" y="2054976"/>
                    </a:cubicBezTo>
                    <a:cubicBezTo>
                      <a:pt x="566257" y="2039407"/>
                      <a:pt x="552245" y="2027731"/>
                      <a:pt x="553802" y="2011384"/>
                    </a:cubicBezTo>
                    <a:cubicBezTo>
                      <a:pt x="549910" y="2000486"/>
                      <a:pt x="549131" y="1988809"/>
                      <a:pt x="540568" y="1980247"/>
                    </a:cubicBezTo>
                    <a:cubicBezTo>
                      <a:pt x="539012" y="1977133"/>
                      <a:pt x="538233" y="1973240"/>
                      <a:pt x="538233" y="1969348"/>
                    </a:cubicBezTo>
                    <a:cubicBezTo>
                      <a:pt x="539012" y="1960007"/>
                      <a:pt x="534341" y="1953001"/>
                      <a:pt x="528892" y="1945995"/>
                    </a:cubicBezTo>
                    <a:cubicBezTo>
                      <a:pt x="528114" y="1943660"/>
                      <a:pt x="527335" y="1941325"/>
                      <a:pt x="527335" y="1938989"/>
                    </a:cubicBezTo>
                    <a:cubicBezTo>
                      <a:pt x="527335" y="1929648"/>
                      <a:pt x="528114" y="1919528"/>
                      <a:pt x="519551" y="1913301"/>
                    </a:cubicBezTo>
                    <a:cubicBezTo>
                      <a:pt x="517994" y="1910966"/>
                      <a:pt x="517215" y="1908631"/>
                      <a:pt x="517215" y="1906295"/>
                    </a:cubicBezTo>
                    <a:cubicBezTo>
                      <a:pt x="517215" y="1896175"/>
                      <a:pt x="516437" y="1886834"/>
                      <a:pt x="508653" y="1879828"/>
                    </a:cubicBezTo>
                    <a:cubicBezTo>
                      <a:pt x="507874" y="1877493"/>
                      <a:pt x="506317" y="1875158"/>
                      <a:pt x="506317" y="1872822"/>
                    </a:cubicBezTo>
                    <a:cubicBezTo>
                      <a:pt x="504761" y="1863481"/>
                      <a:pt x="508653" y="1853361"/>
                      <a:pt x="500090" y="1845577"/>
                    </a:cubicBezTo>
                    <a:cubicBezTo>
                      <a:pt x="496976" y="1838572"/>
                      <a:pt x="493084" y="1830787"/>
                      <a:pt x="489970" y="1823781"/>
                    </a:cubicBezTo>
                    <a:cubicBezTo>
                      <a:pt x="485300" y="1819111"/>
                      <a:pt x="486078" y="1812105"/>
                      <a:pt x="483743" y="1805877"/>
                    </a:cubicBezTo>
                    <a:cubicBezTo>
                      <a:pt x="482964" y="1797315"/>
                      <a:pt x="482964" y="1787973"/>
                      <a:pt x="478294" y="1780189"/>
                    </a:cubicBezTo>
                    <a:cubicBezTo>
                      <a:pt x="471288" y="1758393"/>
                      <a:pt x="463503" y="1736596"/>
                      <a:pt x="456498" y="1714022"/>
                    </a:cubicBezTo>
                    <a:cubicBezTo>
                      <a:pt x="453384" y="1710130"/>
                      <a:pt x="454162" y="1703903"/>
                      <a:pt x="451827" y="1699232"/>
                    </a:cubicBezTo>
                    <a:cubicBezTo>
                      <a:pt x="450270" y="1689112"/>
                      <a:pt x="451827" y="1678993"/>
                      <a:pt x="444821" y="1670430"/>
                    </a:cubicBezTo>
                    <a:lnTo>
                      <a:pt x="444043" y="1670430"/>
                    </a:lnTo>
                    <a:cubicBezTo>
                      <a:pt x="440150" y="1663424"/>
                      <a:pt x="440150" y="1654083"/>
                      <a:pt x="434702" y="1647077"/>
                    </a:cubicBezTo>
                    <a:lnTo>
                      <a:pt x="433923" y="1647855"/>
                    </a:lnTo>
                    <a:cubicBezTo>
                      <a:pt x="430031" y="1643963"/>
                      <a:pt x="430809" y="1637736"/>
                      <a:pt x="429252" y="1633065"/>
                    </a:cubicBezTo>
                    <a:cubicBezTo>
                      <a:pt x="427695" y="1622945"/>
                      <a:pt x="428474" y="1612826"/>
                      <a:pt x="423025" y="1603484"/>
                    </a:cubicBezTo>
                    <a:cubicBezTo>
                      <a:pt x="412905" y="1586359"/>
                      <a:pt x="414462" y="1564563"/>
                      <a:pt x="402007" y="1548216"/>
                    </a:cubicBezTo>
                    <a:cubicBezTo>
                      <a:pt x="395001" y="1538096"/>
                      <a:pt x="397337" y="1524863"/>
                      <a:pt x="391109" y="1513965"/>
                    </a:cubicBezTo>
                    <a:cubicBezTo>
                      <a:pt x="392666" y="1495282"/>
                      <a:pt x="377876" y="1479713"/>
                      <a:pt x="378654" y="1461031"/>
                    </a:cubicBezTo>
                    <a:cubicBezTo>
                      <a:pt x="371648" y="1444684"/>
                      <a:pt x="372427" y="1432229"/>
                      <a:pt x="365421" y="14221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6">
              <a:extLst>
                <a:ext uri="{FF2B5EF4-FFF2-40B4-BE49-F238E27FC236}">
                  <a16:creationId xmlns:a16="http://schemas.microsoft.com/office/drawing/2014/main" id="{166809D3-C8E2-4443-A99C-F02FDFF35E39}"/>
                </a:ext>
              </a:extLst>
            </p:cNvPr>
            <p:cNvSpPr/>
            <p:nvPr/>
          </p:nvSpPr>
          <p:spPr>
            <a:xfrm>
              <a:off x="3895126" y="3986949"/>
              <a:ext cx="1115695" cy="1764664"/>
            </a:xfrm>
            <a:custGeom>
              <a:avLst/>
              <a:gdLst>
                <a:gd name="connsiteX0" fmla="*/ 502892 w 1115695"/>
                <a:gd name="connsiteY0" fmla="*/ 913254 h 1764664"/>
                <a:gd name="connsiteX1" fmla="*/ 479251 w 1115695"/>
                <a:gd name="connsiteY1" fmla="*/ 947385 h 1764664"/>
                <a:gd name="connsiteX2" fmla="*/ 524186 w 1115695"/>
                <a:gd name="connsiteY2" fmla="*/ 944411 h 1764664"/>
                <a:gd name="connsiteX3" fmla="*/ 502892 w 1115695"/>
                <a:gd name="connsiteY3" fmla="*/ 913254 h 1764664"/>
                <a:gd name="connsiteX4" fmla="*/ 296068 w 1115695"/>
                <a:gd name="connsiteY4" fmla="*/ 857673 h 1764664"/>
                <a:gd name="connsiteX5" fmla="*/ 345386 w 1115695"/>
                <a:gd name="connsiteY5" fmla="*/ 908713 h 1764664"/>
                <a:gd name="connsiteX6" fmla="*/ 296068 w 1115695"/>
                <a:gd name="connsiteY6" fmla="*/ 857673 h 1764664"/>
                <a:gd name="connsiteX7" fmla="*/ 701732 w 1115695"/>
                <a:gd name="connsiteY7" fmla="*/ 834970 h 1764664"/>
                <a:gd name="connsiteX8" fmla="*/ 652883 w 1115695"/>
                <a:gd name="connsiteY8" fmla="*/ 859551 h 1764664"/>
                <a:gd name="connsiteX9" fmla="*/ 650535 w 1115695"/>
                <a:gd name="connsiteY9" fmla="*/ 901981 h 1764664"/>
                <a:gd name="connsiteX10" fmla="*/ 701732 w 1115695"/>
                <a:gd name="connsiteY10" fmla="*/ 834970 h 1764664"/>
                <a:gd name="connsiteX11" fmla="*/ 424139 w 1115695"/>
                <a:gd name="connsiteY11" fmla="*/ 0 h 1764664"/>
                <a:gd name="connsiteX12" fmla="*/ 447805 w 1115695"/>
                <a:gd name="connsiteY12" fmla="*/ 0 h 1764664"/>
                <a:gd name="connsiteX13" fmla="*/ 317292 w 1115695"/>
                <a:gd name="connsiteY13" fmla="*/ 124575 h 1764664"/>
                <a:gd name="connsiteX14" fmla="*/ 306034 w 1115695"/>
                <a:gd name="connsiteY14" fmla="*/ 128488 h 1764664"/>
                <a:gd name="connsiteX15" fmla="*/ 129324 w 1115695"/>
                <a:gd name="connsiteY15" fmla="*/ 366053 h 1764664"/>
                <a:gd name="connsiteX16" fmla="*/ 257239 w 1115695"/>
                <a:gd name="connsiteY16" fmla="*/ 730540 h 1764664"/>
                <a:gd name="connsiteX17" fmla="*/ 424139 w 1115695"/>
                <a:gd name="connsiteY17" fmla="*/ 702985 h 1764664"/>
                <a:gd name="connsiteX18" fmla="*/ 509312 w 1115695"/>
                <a:gd name="connsiteY18" fmla="*/ 721146 h 1764664"/>
                <a:gd name="connsiteX19" fmla="*/ 543287 w 1115695"/>
                <a:gd name="connsiteY19" fmla="*/ 710187 h 1764664"/>
                <a:gd name="connsiteX20" fmla="*/ 709091 w 1115695"/>
                <a:gd name="connsiteY20" fmla="*/ 698601 h 1764664"/>
                <a:gd name="connsiteX21" fmla="*/ 741030 w 1115695"/>
                <a:gd name="connsiteY21" fmla="*/ 693747 h 1764664"/>
                <a:gd name="connsiteX22" fmla="*/ 831996 w 1115695"/>
                <a:gd name="connsiteY22" fmla="*/ 373255 h 1764664"/>
                <a:gd name="connsiteX23" fmla="*/ 617506 w 1115695"/>
                <a:gd name="connsiteY23" fmla="*/ 112095 h 1764664"/>
                <a:gd name="connsiteX24" fmla="*/ 591486 w 1115695"/>
                <a:gd name="connsiteY24" fmla="*/ 104278 h 1764664"/>
                <a:gd name="connsiteX25" fmla="*/ 659162 w 1115695"/>
                <a:gd name="connsiteY25" fmla="*/ 39680 h 1764664"/>
                <a:gd name="connsiteX26" fmla="*/ 707838 w 1115695"/>
                <a:gd name="connsiteY26" fmla="*/ 62157 h 1764664"/>
                <a:gd name="connsiteX27" fmla="*/ 923431 w 1115695"/>
                <a:gd name="connsiteY27" fmla="*/ 496473 h 1764664"/>
                <a:gd name="connsiteX28" fmla="*/ 795046 w 1115695"/>
                <a:gd name="connsiteY28" fmla="*/ 761854 h 1764664"/>
                <a:gd name="connsiteX29" fmla="*/ 785026 w 1115695"/>
                <a:gd name="connsiteY29" fmla="*/ 797238 h 1764664"/>
                <a:gd name="connsiteX30" fmla="*/ 726157 w 1115695"/>
                <a:gd name="connsiteY30" fmla="*/ 962103 h 1764664"/>
                <a:gd name="connsiteX31" fmla="*/ 884133 w 1115695"/>
                <a:gd name="connsiteY31" fmla="*/ 1412702 h 1764664"/>
                <a:gd name="connsiteX32" fmla="*/ 1036315 w 1115695"/>
                <a:gd name="connsiteY32" fmla="*/ 1359312 h 1764664"/>
                <a:gd name="connsiteX33" fmla="*/ 1049154 w 1115695"/>
                <a:gd name="connsiteY33" fmla="*/ 1392974 h 1764664"/>
                <a:gd name="connsiteX34" fmla="*/ 958971 w 1115695"/>
                <a:gd name="connsiteY34" fmla="*/ 1425697 h 1764664"/>
                <a:gd name="connsiteX35" fmla="*/ 967583 w 1115695"/>
                <a:gd name="connsiteY35" fmla="*/ 1453565 h 1764664"/>
                <a:gd name="connsiteX36" fmla="*/ 1043831 w 1115695"/>
                <a:gd name="connsiteY36" fmla="*/ 1427889 h 1764664"/>
                <a:gd name="connsiteX37" fmla="*/ 1055886 w 1115695"/>
                <a:gd name="connsiteY37" fmla="*/ 1462960 h 1764664"/>
                <a:gd name="connsiteX38" fmla="*/ 980891 w 1115695"/>
                <a:gd name="connsiteY38" fmla="*/ 1490515 h 1764664"/>
                <a:gd name="connsiteX39" fmla="*/ 990128 w 1115695"/>
                <a:gd name="connsiteY39" fmla="*/ 1516349 h 1764664"/>
                <a:gd name="connsiteX40" fmla="*/ 1080937 w 1115695"/>
                <a:gd name="connsiteY40" fmla="*/ 1485662 h 1764664"/>
                <a:gd name="connsiteX41" fmla="*/ 1093775 w 1115695"/>
                <a:gd name="connsiteY41" fmla="*/ 1520576 h 1764664"/>
                <a:gd name="connsiteX42" fmla="*/ 1002967 w 1115695"/>
                <a:gd name="connsiteY42" fmla="*/ 1553768 h 1764664"/>
                <a:gd name="connsiteX43" fmla="*/ 1013144 w 1115695"/>
                <a:gd name="connsiteY43" fmla="*/ 1582733 h 1764664"/>
                <a:gd name="connsiteX44" fmla="*/ 1102700 w 1115695"/>
                <a:gd name="connsiteY44" fmla="*/ 1552359 h 1764664"/>
                <a:gd name="connsiteX45" fmla="*/ 1115695 w 1115695"/>
                <a:gd name="connsiteY45" fmla="*/ 1582890 h 1764664"/>
                <a:gd name="connsiteX46" fmla="*/ 881627 w 1115695"/>
                <a:gd name="connsiteY46" fmla="*/ 1665087 h 1764664"/>
                <a:gd name="connsiteX47" fmla="*/ 802092 w 1115695"/>
                <a:gd name="connsiteY47" fmla="*/ 1438065 h 1764664"/>
                <a:gd name="connsiteX48" fmla="*/ 654136 w 1115695"/>
                <a:gd name="connsiteY48" fmla="*/ 1015648 h 1764664"/>
                <a:gd name="connsiteX49" fmla="*/ 625328 w 1115695"/>
                <a:gd name="connsiteY49" fmla="*/ 986684 h 1764664"/>
                <a:gd name="connsiteX50" fmla="*/ 579454 w 1115695"/>
                <a:gd name="connsiteY50" fmla="*/ 1009386 h 1764664"/>
                <a:gd name="connsiteX51" fmla="*/ 581019 w 1115695"/>
                <a:gd name="connsiteY51" fmla="*/ 1028174 h 1764664"/>
                <a:gd name="connsiteX52" fmla="*/ 750268 w 1115695"/>
                <a:gd name="connsiteY52" fmla="*/ 1695931 h 1764664"/>
                <a:gd name="connsiteX53" fmla="*/ 749485 w 1115695"/>
                <a:gd name="connsiteY53" fmla="*/ 1704855 h 1764664"/>
                <a:gd name="connsiteX54" fmla="*/ 516044 w 1115695"/>
                <a:gd name="connsiteY54" fmla="*/ 1764664 h 1764664"/>
                <a:gd name="connsiteX55" fmla="*/ 529509 w 1115695"/>
                <a:gd name="connsiteY55" fmla="*/ 1727244 h 1764664"/>
                <a:gd name="connsiteX56" fmla="*/ 596676 w 1115695"/>
                <a:gd name="connsiteY56" fmla="*/ 1708456 h 1764664"/>
                <a:gd name="connsiteX57" fmla="*/ 590100 w 1115695"/>
                <a:gd name="connsiteY57" fmla="*/ 1678865 h 1764664"/>
                <a:gd name="connsiteX58" fmla="*/ 496317 w 1115695"/>
                <a:gd name="connsiteY58" fmla="*/ 1701724 h 1764664"/>
                <a:gd name="connsiteX59" fmla="*/ 486766 w 1115695"/>
                <a:gd name="connsiteY59" fmla="*/ 1665713 h 1764664"/>
                <a:gd name="connsiteX60" fmla="*/ 578201 w 1115695"/>
                <a:gd name="connsiteY60" fmla="*/ 1641289 h 1764664"/>
                <a:gd name="connsiteX61" fmla="*/ 574443 w 1115695"/>
                <a:gd name="connsiteY61" fmla="*/ 1614360 h 1764664"/>
                <a:gd name="connsiteX62" fmla="*/ 495377 w 1115695"/>
                <a:gd name="connsiteY62" fmla="*/ 1632678 h 1764664"/>
                <a:gd name="connsiteX63" fmla="*/ 485357 w 1115695"/>
                <a:gd name="connsiteY63" fmla="*/ 1597450 h 1764664"/>
                <a:gd name="connsiteX64" fmla="*/ 541564 w 1115695"/>
                <a:gd name="connsiteY64" fmla="*/ 1582107 h 1764664"/>
                <a:gd name="connsiteX65" fmla="*/ 553620 w 1115695"/>
                <a:gd name="connsiteY65" fmla="*/ 1548288 h 1764664"/>
                <a:gd name="connsiteX66" fmla="*/ 464064 w 1115695"/>
                <a:gd name="connsiteY66" fmla="*/ 1570521 h 1764664"/>
                <a:gd name="connsiteX67" fmla="*/ 453730 w 1115695"/>
                <a:gd name="connsiteY67" fmla="*/ 1535920 h 1764664"/>
                <a:gd name="connsiteX68" fmla="*/ 581959 w 1115695"/>
                <a:gd name="connsiteY68" fmla="*/ 1503510 h 1764664"/>
                <a:gd name="connsiteX69" fmla="*/ 604191 w 1115695"/>
                <a:gd name="connsiteY69" fmla="*/ 1466091 h 1764664"/>
                <a:gd name="connsiteX70" fmla="*/ 499605 w 1115695"/>
                <a:gd name="connsiteY70" fmla="*/ 1054634 h 1764664"/>
                <a:gd name="connsiteX71" fmla="*/ 471892 w 1115695"/>
                <a:gd name="connsiteY71" fmla="*/ 1027547 h 1764664"/>
                <a:gd name="connsiteX72" fmla="*/ 408796 w 1115695"/>
                <a:gd name="connsiteY72" fmla="*/ 1002027 h 1764664"/>
                <a:gd name="connsiteX73" fmla="*/ 374038 w 1115695"/>
                <a:gd name="connsiteY73" fmla="*/ 1016431 h 1764664"/>
                <a:gd name="connsiteX74" fmla="*/ 312194 w 1115695"/>
                <a:gd name="connsiteY74" fmla="*/ 1338802 h 1764664"/>
                <a:gd name="connsiteX75" fmla="*/ 242522 w 1115695"/>
                <a:gd name="connsiteY75" fmla="*/ 1701567 h 1764664"/>
                <a:gd name="connsiteX76" fmla="*/ 102708 w 1115695"/>
                <a:gd name="connsiteY76" fmla="*/ 1675107 h 1764664"/>
                <a:gd name="connsiteX77" fmla="*/ 0 w 1115695"/>
                <a:gd name="connsiteY77" fmla="*/ 1657259 h 1764664"/>
                <a:gd name="connsiteX78" fmla="*/ 0 w 1115695"/>
                <a:gd name="connsiteY78" fmla="*/ 1636749 h 1764664"/>
                <a:gd name="connsiteX79" fmla="*/ 22232 w 1115695"/>
                <a:gd name="connsiteY79" fmla="*/ 1625163 h 1764664"/>
                <a:gd name="connsiteX80" fmla="*/ 100203 w 1115695"/>
                <a:gd name="connsiteY80" fmla="*/ 1639254 h 1764664"/>
                <a:gd name="connsiteX81" fmla="*/ 105996 w 1115695"/>
                <a:gd name="connsiteY81" fmla="*/ 1609349 h 1764664"/>
                <a:gd name="connsiteX82" fmla="*/ 12369 w 1115695"/>
                <a:gd name="connsiteY82" fmla="*/ 1590561 h 1764664"/>
                <a:gd name="connsiteX83" fmla="*/ 18631 w 1115695"/>
                <a:gd name="connsiteY83" fmla="*/ 1553925 h 1764664"/>
                <a:gd name="connsiteX84" fmla="*/ 113354 w 1115695"/>
                <a:gd name="connsiteY84" fmla="*/ 1570677 h 1764664"/>
                <a:gd name="connsiteX85" fmla="*/ 118834 w 1115695"/>
                <a:gd name="connsiteY85" fmla="*/ 1544218 h 1764664"/>
                <a:gd name="connsiteX86" fmla="*/ 40081 w 1115695"/>
                <a:gd name="connsiteY86" fmla="*/ 1526995 h 1764664"/>
                <a:gd name="connsiteX87" fmla="*/ 47753 w 1115695"/>
                <a:gd name="connsiteY87" fmla="*/ 1491298 h 1764664"/>
                <a:gd name="connsiteX88" fmla="*/ 126193 w 1115695"/>
                <a:gd name="connsiteY88" fmla="*/ 1504919 h 1764664"/>
                <a:gd name="connsiteX89" fmla="*/ 131203 w 1115695"/>
                <a:gd name="connsiteY89" fmla="*/ 1477364 h 1764664"/>
                <a:gd name="connsiteX90" fmla="*/ 36793 w 1115695"/>
                <a:gd name="connsiteY90" fmla="*/ 1457010 h 1764664"/>
                <a:gd name="connsiteX91" fmla="*/ 44465 w 1115695"/>
                <a:gd name="connsiteY91" fmla="*/ 1422409 h 1764664"/>
                <a:gd name="connsiteX92" fmla="*/ 201971 w 1115695"/>
                <a:gd name="connsiteY92" fmla="*/ 1452313 h 1764664"/>
                <a:gd name="connsiteX93" fmla="*/ 214496 w 1115695"/>
                <a:gd name="connsiteY93" fmla="*/ 1393601 h 1764664"/>
                <a:gd name="connsiteX94" fmla="*/ 288709 w 1115695"/>
                <a:gd name="connsiteY94" fmla="*/ 1006568 h 1764664"/>
                <a:gd name="connsiteX95" fmla="*/ 273835 w 1115695"/>
                <a:gd name="connsiteY95" fmla="*/ 969305 h 1764664"/>
                <a:gd name="connsiteX96" fmla="*/ 210895 w 1115695"/>
                <a:gd name="connsiteY96" fmla="*/ 825107 h 1764664"/>
                <a:gd name="connsiteX97" fmla="*/ 197118 w 1115695"/>
                <a:gd name="connsiteY97" fmla="*/ 792071 h 1764664"/>
                <a:gd name="connsiteX98" fmla="*/ 40864 w 1115695"/>
                <a:gd name="connsiteY98" fmla="*/ 375604 h 1764664"/>
                <a:gd name="connsiteX99" fmla="*/ 298416 w 1115695"/>
                <a:gd name="connsiteY99" fmla="*/ 38515 h 1764664"/>
                <a:gd name="connsiteX100" fmla="*/ 424139 w 1115695"/>
                <a:gd name="connsiteY100" fmla="*/ 0 h 17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15695" h="1764664">
                  <a:moveTo>
                    <a:pt x="502892" y="913254"/>
                  </a:moveTo>
                  <a:cubicBezTo>
                    <a:pt x="495690" y="923900"/>
                    <a:pt x="489115" y="933294"/>
                    <a:pt x="479251" y="947385"/>
                  </a:cubicBezTo>
                  <a:cubicBezTo>
                    <a:pt x="495847" y="946289"/>
                    <a:pt x="507903" y="945506"/>
                    <a:pt x="524186" y="944411"/>
                  </a:cubicBezTo>
                  <a:cubicBezTo>
                    <a:pt x="515574" y="931729"/>
                    <a:pt x="509625" y="923117"/>
                    <a:pt x="502892" y="913254"/>
                  </a:cubicBezTo>
                  <a:close/>
                  <a:moveTo>
                    <a:pt x="296068" y="857673"/>
                  </a:moveTo>
                  <a:cubicBezTo>
                    <a:pt x="300608" y="888986"/>
                    <a:pt x="315952" y="904956"/>
                    <a:pt x="345386" y="908713"/>
                  </a:cubicBezTo>
                  <a:cubicBezTo>
                    <a:pt x="340689" y="867380"/>
                    <a:pt x="340689" y="867380"/>
                    <a:pt x="296068" y="857673"/>
                  </a:cubicBezTo>
                  <a:close/>
                  <a:moveTo>
                    <a:pt x="701732" y="834970"/>
                  </a:moveTo>
                  <a:cubicBezTo>
                    <a:pt x="685293" y="843268"/>
                    <a:pt x="668853" y="851566"/>
                    <a:pt x="652883" y="859551"/>
                  </a:cubicBezTo>
                  <a:cubicBezTo>
                    <a:pt x="652257" y="873486"/>
                    <a:pt x="651474" y="886637"/>
                    <a:pt x="650535" y="901981"/>
                  </a:cubicBezTo>
                  <a:cubicBezTo>
                    <a:pt x="689050" y="892900"/>
                    <a:pt x="708778" y="866440"/>
                    <a:pt x="701732" y="834970"/>
                  </a:cubicBezTo>
                  <a:close/>
                  <a:moveTo>
                    <a:pt x="424139" y="0"/>
                  </a:moveTo>
                  <a:lnTo>
                    <a:pt x="447805" y="0"/>
                  </a:lnTo>
                  <a:lnTo>
                    <a:pt x="317292" y="124575"/>
                  </a:lnTo>
                  <a:lnTo>
                    <a:pt x="306034" y="128488"/>
                  </a:lnTo>
                  <a:cubicBezTo>
                    <a:pt x="214898" y="175091"/>
                    <a:pt x="154453" y="255556"/>
                    <a:pt x="129324" y="366053"/>
                  </a:cubicBezTo>
                  <a:cubicBezTo>
                    <a:pt x="96132" y="511190"/>
                    <a:pt x="143885" y="633469"/>
                    <a:pt x="257239" y="730540"/>
                  </a:cubicBezTo>
                  <a:cubicBezTo>
                    <a:pt x="308437" y="687954"/>
                    <a:pt x="365114" y="674490"/>
                    <a:pt x="424139" y="702985"/>
                  </a:cubicBezTo>
                  <a:cubicBezTo>
                    <a:pt x="452478" y="716606"/>
                    <a:pt x="478625" y="726157"/>
                    <a:pt x="509312" y="721146"/>
                  </a:cubicBezTo>
                  <a:cubicBezTo>
                    <a:pt x="521054" y="719268"/>
                    <a:pt x="533893" y="716606"/>
                    <a:pt x="543287" y="710187"/>
                  </a:cubicBezTo>
                  <a:cubicBezTo>
                    <a:pt x="596676" y="673863"/>
                    <a:pt x="651944" y="668540"/>
                    <a:pt x="709091" y="698601"/>
                  </a:cubicBezTo>
                  <a:cubicBezTo>
                    <a:pt x="723182" y="705959"/>
                    <a:pt x="730541" y="705333"/>
                    <a:pt x="741030" y="693747"/>
                  </a:cubicBezTo>
                  <a:cubicBezTo>
                    <a:pt x="824637" y="601843"/>
                    <a:pt x="855794" y="493811"/>
                    <a:pt x="831996" y="373255"/>
                  </a:cubicBezTo>
                  <a:cubicBezTo>
                    <a:pt x="807826" y="251035"/>
                    <a:pt x="724454" y="156031"/>
                    <a:pt x="617506" y="112095"/>
                  </a:cubicBezTo>
                  <a:lnTo>
                    <a:pt x="591486" y="104278"/>
                  </a:lnTo>
                  <a:lnTo>
                    <a:pt x="659162" y="39680"/>
                  </a:lnTo>
                  <a:lnTo>
                    <a:pt x="707838" y="62157"/>
                  </a:lnTo>
                  <a:cubicBezTo>
                    <a:pt x="866910" y="163612"/>
                    <a:pt x="939401" y="309846"/>
                    <a:pt x="923431" y="496473"/>
                  </a:cubicBezTo>
                  <a:cubicBezTo>
                    <a:pt x="914506" y="599337"/>
                    <a:pt x="868632" y="688424"/>
                    <a:pt x="795046" y="761854"/>
                  </a:cubicBezTo>
                  <a:cubicBezTo>
                    <a:pt x="784243" y="772657"/>
                    <a:pt x="780798" y="781425"/>
                    <a:pt x="785026" y="797238"/>
                  </a:cubicBezTo>
                  <a:cubicBezTo>
                    <a:pt x="801152" y="856733"/>
                    <a:pt x="782364" y="907461"/>
                    <a:pt x="726157" y="962103"/>
                  </a:cubicBezTo>
                  <a:cubicBezTo>
                    <a:pt x="778450" y="1111467"/>
                    <a:pt x="831056" y="1261302"/>
                    <a:pt x="884133" y="1412702"/>
                  </a:cubicBezTo>
                  <a:cubicBezTo>
                    <a:pt x="935956" y="1394540"/>
                    <a:pt x="985118" y="1377318"/>
                    <a:pt x="1036315" y="1359312"/>
                  </a:cubicBezTo>
                  <a:cubicBezTo>
                    <a:pt x="1040699" y="1370742"/>
                    <a:pt x="1044457" y="1380762"/>
                    <a:pt x="1049154" y="1392974"/>
                  </a:cubicBezTo>
                  <a:cubicBezTo>
                    <a:pt x="1018623" y="1404090"/>
                    <a:pt x="989502" y="1414580"/>
                    <a:pt x="958971" y="1425697"/>
                  </a:cubicBezTo>
                  <a:cubicBezTo>
                    <a:pt x="961946" y="1435560"/>
                    <a:pt x="964451" y="1443389"/>
                    <a:pt x="967583" y="1453565"/>
                  </a:cubicBezTo>
                  <a:cubicBezTo>
                    <a:pt x="993260" y="1444954"/>
                    <a:pt x="1017684" y="1436813"/>
                    <a:pt x="1043831" y="1427889"/>
                  </a:cubicBezTo>
                  <a:cubicBezTo>
                    <a:pt x="1047901" y="1439631"/>
                    <a:pt x="1051659" y="1450434"/>
                    <a:pt x="1055886" y="1462960"/>
                  </a:cubicBezTo>
                  <a:cubicBezTo>
                    <a:pt x="1030366" y="1472354"/>
                    <a:pt x="1006724" y="1481121"/>
                    <a:pt x="980891" y="1490515"/>
                  </a:cubicBezTo>
                  <a:cubicBezTo>
                    <a:pt x="984022" y="1499126"/>
                    <a:pt x="986684" y="1506642"/>
                    <a:pt x="990128" y="1516349"/>
                  </a:cubicBezTo>
                  <a:cubicBezTo>
                    <a:pt x="1020502" y="1506015"/>
                    <a:pt x="1049154" y="1496308"/>
                    <a:pt x="1080937" y="1485662"/>
                  </a:cubicBezTo>
                  <a:cubicBezTo>
                    <a:pt x="1085321" y="1497717"/>
                    <a:pt x="1089235" y="1508364"/>
                    <a:pt x="1093775" y="1520576"/>
                  </a:cubicBezTo>
                  <a:cubicBezTo>
                    <a:pt x="1062932" y="1531849"/>
                    <a:pt x="1033810" y="1542495"/>
                    <a:pt x="1002967" y="1553768"/>
                  </a:cubicBezTo>
                  <a:cubicBezTo>
                    <a:pt x="1006255" y="1563006"/>
                    <a:pt x="1009229" y="1571460"/>
                    <a:pt x="1013144" y="1582733"/>
                  </a:cubicBezTo>
                  <a:cubicBezTo>
                    <a:pt x="1043048" y="1572556"/>
                    <a:pt x="1071543" y="1562849"/>
                    <a:pt x="1102700" y="1552359"/>
                  </a:cubicBezTo>
                  <a:cubicBezTo>
                    <a:pt x="1106927" y="1562379"/>
                    <a:pt x="1110998" y="1571930"/>
                    <a:pt x="1115695" y="1582890"/>
                  </a:cubicBezTo>
                  <a:cubicBezTo>
                    <a:pt x="1036785" y="1610602"/>
                    <a:pt x="960224" y="1637531"/>
                    <a:pt x="881627" y="1665087"/>
                  </a:cubicBezTo>
                  <a:cubicBezTo>
                    <a:pt x="854698" y="1588056"/>
                    <a:pt x="828395" y="1513061"/>
                    <a:pt x="802092" y="1438065"/>
                  </a:cubicBezTo>
                  <a:cubicBezTo>
                    <a:pt x="752773" y="1297312"/>
                    <a:pt x="703298" y="1156559"/>
                    <a:pt x="654136" y="1015648"/>
                  </a:cubicBezTo>
                  <a:cubicBezTo>
                    <a:pt x="649126" y="1001244"/>
                    <a:pt x="646151" y="988406"/>
                    <a:pt x="625328" y="986684"/>
                  </a:cubicBezTo>
                  <a:cubicBezTo>
                    <a:pt x="603721" y="984961"/>
                    <a:pt x="592762" y="998739"/>
                    <a:pt x="579454" y="1009386"/>
                  </a:cubicBezTo>
                  <a:cubicBezTo>
                    <a:pt x="576635" y="1011578"/>
                    <a:pt x="579454" y="1021911"/>
                    <a:pt x="581019" y="1028174"/>
                  </a:cubicBezTo>
                  <a:cubicBezTo>
                    <a:pt x="637383" y="1250812"/>
                    <a:pt x="693904" y="1473293"/>
                    <a:pt x="750268" y="1695931"/>
                  </a:cubicBezTo>
                  <a:cubicBezTo>
                    <a:pt x="750581" y="1697496"/>
                    <a:pt x="749955" y="1699219"/>
                    <a:pt x="749485" y="1704855"/>
                  </a:cubicBezTo>
                  <a:cubicBezTo>
                    <a:pt x="672454" y="1724583"/>
                    <a:pt x="594014" y="1744623"/>
                    <a:pt x="516044" y="1764664"/>
                  </a:cubicBezTo>
                  <a:cubicBezTo>
                    <a:pt x="500231" y="1735542"/>
                    <a:pt x="500387" y="1735229"/>
                    <a:pt x="529509" y="1727244"/>
                  </a:cubicBezTo>
                  <a:cubicBezTo>
                    <a:pt x="551428" y="1721138"/>
                    <a:pt x="573347" y="1715032"/>
                    <a:pt x="596676" y="1708456"/>
                  </a:cubicBezTo>
                  <a:cubicBezTo>
                    <a:pt x="594327" y="1697966"/>
                    <a:pt x="592292" y="1689198"/>
                    <a:pt x="590100" y="1678865"/>
                  </a:cubicBezTo>
                  <a:cubicBezTo>
                    <a:pt x="558161" y="1686693"/>
                    <a:pt x="528100" y="1694052"/>
                    <a:pt x="496317" y="1701724"/>
                  </a:cubicBezTo>
                  <a:cubicBezTo>
                    <a:pt x="493029" y="1689512"/>
                    <a:pt x="490211" y="1678395"/>
                    <a:pt x="486766" y="1665713"/>
                  </a:cubicBezTo>
                  <a:cubicBezTo>
                    <a:pt x="517297" y="1657572"/>
                    <a:pt x="546575" y="1649744"/>
                    <a:pt x="578201" y="1641289"/>
                  </a:cubicBezTo>
                  <a:cubicBezTo>
                    <a:pt x="577105" y="1632991"/>
                    <a:pt x="576009" y="1625163"/>
                    <a:pt x="574443" y="1614360"/>
                  </a:cubicBezTo>
                  <a:cubicBezTo>
                    <a:pt x="547201" y="1620622"/>
                    <a:pt x="521994" y="1626415"/>
                    <a:pt x="495377" y="1632678"/>
                  </a:cubicBezTo>
                  <a:cubicBezTo>
                    <a:pt x="491933" y="1620622"/>
                    <a:pt x="488958" y="1610445"/>
                    <a:pt x="485357" y="1597450"/>
                  </a:cubicBezTo>
                  <a:cubicBezTo>
                    <a:pt x="504458" y="1592127"/>
                    <a:pt x="522620" y="1584768"/>
                    <a:pt x="541564" y="1582107"/>
                  </a:cubicBezTo>
                  <a:cubicBezTo>
                    <a:pt x="567711" y="1578662"/>
                    <a:pt x="565519" y="1567076"/>
                    <a:pt x="553620" y="1548288"/>
                  </a:cubicBezTo>
                  <a:cubicBezTo>
                    <a:pt x="524499" y="1555490"/>
                    <a:pt x="495064" y="1562849"/>
                    <a:pt x="464064" y="1570521"/>
                  </a:cubicBezTo>
                  <a:cubicBezTo>
                    <a:pt x="460776" y="1559405"/>
                    <a:pt x="457801" y="1549384"/>
                    <a:pt x="453730" y="1535920"/>
                  </a:cubicBezTo>
                  <a:cubicBezTo>
                    <a:pt x="497256" y="1524803"/>
                    <a:pt x="539216" y="1512748"/>
                    <a:pt x="581959" y="1503510"/>
                  </a:cubicBezTo>
                  <a:cubicBezTo>
                    <a:pt x="605287" y="1498500"/>
                    <a:pt x="610767" y="1490828"/>
                    <a:pt x="604191" y="1466091"/>
                  </a:cubicBezTo>
                  <a:cubicBezTo>
                    <a:pt x="567868" y="1329252"/>
                    <a:pt x="533580" y="1191943"/>
                    <a:pt x="499605" y="1054634"/>
                  </a:cubicBezTo>
                  <a:cubicBezTo>
                    <a:pt x="495534" y="1038351"/>
                    <a:pt x="488332" y="1031775"/>
                    <a:pt x="471892" y="1027547"/>
                  </a:cubicBezTo>
                  <a:cubicBezTo>
                    <a:pt x="450129" y="1022068"/>
                    <a:pt x="429150" y="1011891"/>
                    <a:pt x="408796" y="1002027"/>
                  </a:cubicBezTo>
                  <a:cubicBezTo>
                    <a:pt x="388599" y="992163"/>
                    <a:pt x="378265" y="994982"/>
                    <a:pt x="374038" y="1016431"/>
                  </a:cubicBezTo>
                  <a:cubicBezTo>
                    <a:pt x="353215" y="1123836"/>
                    <a:pt x="332861" y="1231397"/>
                    <a:pt x="312194" y="1338802"/>
                  </a:cubicBezTo>
                  <a:cubicBezTo>
                    <a:pt x="289179" y="1458576"/>
                    <a:pt x="266164" y="1578349"/>
                    <a:pt x="242522" y="1701567"/>
                  </a:cubicBezTo>
                  <a:cubicBezTo>
                    <a:pt x="195082" y="1692486"/>
                    <a:pt x="148895" y="1683562"/>
                    <a:pt x="102708" y="1675107"/>
                  </a:cubicBezTo>
                  <a:cubicBezTo>
                    <a:pt x="68576" y="1668845"/>
                    <a:pt x="34288" y="1663208"/>
                    <a:pt x="0" y="1657259"/>
                  </a:cubicBezTo>
                  <a:cubicBezTo>
                    <a:pt x="0" y="1650370"/>
                    <a:pt x="0" y="1643638"/>
                    <a:pt x="0" y="1636749"/>
                  </a:cubicBezTo>
                  <a:cubicBezTo>
                    <a:pt x="3914" y="1626102"/>
                    <a:pt x="9081" y="1621718"/>
                    <a:pt x="22232" y="1625163"/>
                  </a:cubicBezTo>
                  <a:cubicBezTo>
                    <a:pt x="47283" y="1631582"/>
                    <a:pt x="73273" y="1634557"/>
                    <a:pt x="100203" y="1639254"/>
                  </a:cubicBezTo>
                  <a:cubicBezTo>
                    <a:pt x="102395" y="1627668"/>
                    <a:pt x="104117" y="1619057"/>
                    <a:pt x="105996" y="1609349"/>
                  </a:cubicBezTo>
                  <a:cubicBezTo>
                    <a:pt x="73117" y="1602774"/>
                    <a:pt x="42743" y="1596668"/>
                    <a:pt x="12369" y="1590561"/>
                  </a:cubicBezTo>
                  <a:cubicBezTo>
                    <a:pt x="14561" y="1577410"/>
                    <a:pt x="16440" y="1566763"/>
                    <a:pt x="18631" y="1553925"/>
                  </a:cubicBezTo>
                  <a:cubicBezTo>
                    <a:pt x="50414" y="1559561"/>
                    <a:pt x="80945" y="1565041"/>
                    <a:pt x="113354" y="1570677"/>
                  </a:cubicBezTo>
                  <a:cubicBezTo>
                    <a:pt x="115390" y="1561127"/>
                    <a:pt x="116955" y="1553299"/>
                    <a:pt x="118834" y="1544218"/>
                  </a:cubicBezTo>
                  <a:cubicBezTo>
                    <a:pt x="91748" y="1538268"/>
                    <a:pt x="67167" y="1532945"/>
                    <a:pt x="40081" y="1526995"/>
                  </a:cubicBezTo>
                  <a:cubicBezTo>
                    <a:pt x="42743" y="1514627"/>
                    <a:pt x="45091" y="1503510"/>
                    <a:pt x="47753" y="1491298"/>
                  </a:cubicBezTo>
                  <a:cubicBezTo>
                    <a:pt x="74682" y="1495995"/>
                    <a:pt x="99576" y="1500222"/>
                    <a:pt x="126193" y="1504919"/>
                  </a:cubicBezTo>
                  <a:cubicBezTo>
                    <a:pt x="127758" y="1495212"/>
                    <a:pt x="129324" y="1487384"/>
                    <a:pt x="131203" y="1477364"/>
                  </a:cubicBezTo>
                  <a:cubicBezTo>
                    <a:pt x="98794" y="1470318"/>
                    <a:pt x="67793" y="1463586"/>
                    <a:pt x="36793" y="1457010"/>
                  </a:cubicBezTo>
                  <a:cubicBezTo>
                    <a:pt x="39611" y="1444015"/>
                    <a:pt x="41960" y="1433682"/>
                    <a:pt x="44465" y="1422409"/>
                  </a:cubicBezTo>
                  <a:cubicBezTo>
                    <a:pt x="97854" y="1432586"/>
                    <a:pt x="149208" y="1442293"/>
                    <a:pt x="201971" y="1452313"/>
                  </a:cubicBezTo>
                  <a:cubicBezTo>
                    <a:pt x="206512" y="1431490"/>
                    <a:pt x="210895" y="1412545"/>
                    <a:pt x="214496" y="1393601"/>
                  </a:cubicBezTo>
                  <a:cubicBezTo>
                    <a:pt x="239077" y="1264589"/>
                    <a:pt x="263032" y="1135422"/>
                    <a:pt x="288709" y="1006568"/>
                  </a:cubicBezTo>
                  <a:cubicBezTo>
                    <a:pt x="292467" y="988093"/>
                    <a:pt x="288239" y="979795"/>
                    <a:pt x="273835" y="969305"/>
                  </a:cubicBezTo>
                  <a:cubicBezTo>
                    <a:pt x="224986" y="933921"/>
                    <a:pt x="203850" y="884445"/>
                    <a:pt x="210895" y="825107"/>
                  </a:cubicBezTo>
                  <a:cubicBezTo>
                    <a:pt x="212931" y="808354"/>
                    <a:pt x="208234" y="801622"/>
                    <a:pt x="197118" y="792071"/>
                  </a:cubicBezTo>
                  <a:cubicBezTo>
                    <a:pt x="70455" y="681378"/>
                    <a:pt x="14874" y="542817"/>
                    <a:pt x="40864" y="375604"/>
                  </a:cubicBezTo>
                  <a:cubicBezTo>
                    <a:pt x="65445" y="217315"/>
                    <a:pt x="154375" y="105369"/>
                    <a:pt x="298416" y="38515"/>
                  </a:cubicBezTo>
                  <a:cubicBezTo>
                    <a:pt x="337871" y="20197"/>
                    <a:pt x="382023" y="12525"/>
                    <a:pt x="424139" y="0"/>
                  </a:cubicBezTo>
                  <a:close/>
                </a:path>
              </a:pathLst>
            </a:custGeom>
            <a:solidFill>
              <a:schemeClr val="accent3"/>
            </a:solidFill>
            <a:ln w="155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4A6F21A9-A3F9-409F-9153-03093B8CE19C}"/>
              </a:ext>
            </a:extLst>
          </p:cNvPr>
          <p:cNvGrpSpPr/>
          <p:nvPr/>
        </p:nvGrpSpPr>
        <p:grpSpPr>
          <a:xfrm>
            <a:off x="248022" y="293506"/>
            <a:ext cx="2079658" cy="2045974"/>
            <a:chOff x="-99903" y="4038646"/>
            <a:chExt cx="3709986" cy="3649896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1817DB9-083D-43AD-B619-7AE803D6F40E}"/>
                </a:ext>
              </a:extLst>
            </p:cNvPr>
            <p:cNvSpPr/>
            <p:nvPr/>
          </p:nvSpPr>
          <p:spPr>
            <a:xfrm rot="6958340">
              <a:off x="309334" y="4387792"/>
              <a:ext cx="3649896" cy="2951603"/>
            </a:xfrm>
            <a:custGeom>
              <a:avLst/>
              <a:gdLst>
                <a:gd name="connsiteX0" fmla="*/ 97298 w 3649896"/>
                <a:gd name="connsiteY0" fmla="*/ 1383639 h 2951603"/>
                <a:gd name="connsiteX1" fmla="*/ 109410 w 3649896"/>
                <a:gd name="connsiteY1" fmla="*/ 1263396 h 2951603"/>
                <a:gd name="connsiteX2" fmla="*/ 267261 w 3649896"/>
                <a:gd name="connsiteY2" fmla="*/ 1208011 h 2951603"/>
                <a:gd name="connsiteX3" fmla="*/ 398934 w 3649896"/>
                <a:gd name="connsiteY3" fmla="*/ 1223249 h 2951603"/>
                <a:gd name="connsiteX4" fmla="*/ 490363 w 3649896"/>
                <a:gd name="connsiteY4" fmla="*/ 1251088 h 2951603"/>
                <a:gd name="connsiteX5" fmla="*/ 488996 w 3649896"/>
                <a:gd name="connsiteY5" fmla="*/ 1255191 h 2951603"/>
                <a:gd name="connsiteX6" fmla="*/ 490363 w 3649896"/>
                <a:gd name="connsiteY6" fmla="*/ 1254409 h 2951603"/>
                <a:gd name="connsiteX7" fmla="*/ 597616 w 3649896"/>
                <a:gd name="connsiteY7" fmla="*/ 1318976 h 2951603"/>
                <a:gd name="connsiteX8" fmla="*/ 653391 w 3649896"/>
                <a:gd name="connsiteY8" fmla="*/ 1362150 h 2951603"/>
                <a:gd name="connsiteX9" fmla="*/ 842598 w 3649896"/>
                <a:gd name="connsiteY9" fmla="*/ 1485618 h 2951603"/>
                <a:gd name="connsiteX10" fmla="*/ 839667 w 3649896"/>
                <a:gd name="connsiteY10" fmla="*/ 1468915 h 2951603"/>
                <a:gd name="connsiteX11" fmla="*/ 745308 w 3649896"/>
                <a:gd name="connsiteY11" fmla="*/ 1306179 h 2951603"/>
                <a:gd name="connsiteX12" fmla="*/ 698813 w 3649896"/>
                <a:gd name="connsiteY12" fmla="*/ 1240245 h 2951603"/>
                <a:gd name="connsiteX13" fmla="*/ 638935 w 3649896"/>
                <a:gd name="connsiteY13" fmla="*/ 1139342 h 2951603"/>
                <a:gd name="connsiteX14" fmla="*/ 517811 w 3649896"/>
                <a:gd name="connsiteY14" fmla="*/ 974263 h 2951603"/>
                <a:gd name="connsiteX15" fmla="*/ 451486 w 3649896"/>
                <a:gd name="connsiteY15" fmla="*/ 887620 h 2951603"/>
                <a:gd name="connsiteX16" fmla="*/ 310534 w 3649896"/>
                <a:gd name="connsiteY16" fmla="*/ 688841 h 2951603"/>
                <a:gd name="connsiteX17" fmla="*/ 177982 w 3649896"/>
                <a:gd name="connsiteY17" fmla="*/ 480782 h 2951603"/>
                <a:gd name="connsiteX18" fmla="*/ 131974 w 3649896"/>
                <a:gd name="connsiteY18" fmla="*/ 416802 h 2951603"/>
                <a:gd name="connsiteX19" fmla="*/ 36052 w 3649896"/>
                <a:gd name="connsiteY19" fmla="*/ 259635 h 2951603"/>
                <a:gd name="connsiteX20" fmla="*/ 5674 w 3649896"/>
                <a:gd name="connsiteY20" fmla="*/ 177875 h 2951603"/>
                <a:gd name="connsiteX21" fmla="*/ 3818 w 3649896"/>
                <a:gd name="connsiteY21" fmla="*/ 67692 h 2951603"/>
                <a:gd name="connsiteX22" fmla="*/ 78739 w 3649896"/>
                <a:gd name="connsiteY22" fmla="*/ 1759 h 2951603"/>
                <a:gd name="connsiteX23" fmla="*/ 86651 w 3649896"/>
                <a:gd name="connsiteY23" fmla="*/ 0 h 2951603"/>
                <a:gd name="connsiteX24" fmla="*/ 123672 w 3649896"/>
                <a:gd name="connsiteY24" fmla="*/ 0 h 2951603"/>
                <a:gd name="connsiteX25" fmla="*/ 265405 w 3649896"/>
                <a:gd name="connsiteY25" fmla="*/ 124347 h 2951603"/>
                <a:gd name="connsiteX26" fmla="*/ 462621 w 3649896"/>
                <a:gd name="connsiteY26" fmla="*/ 375385 h 2951603"/>
                <a:gd name="connsiteX27" fmla="*/ 533147 w 3649896"/>
                <a:gd name="connsiteY27" fmla="*/ 444933 h 2951603"/>
                <a:gd name="connsiteX28" fmla="*/ 635808 w 3649896"/>
                <a:gd name="connsiteY28" fmla="*/ 562150 h 2951603"/>
                <a:gd name="connsiteX29" fmla="*/ 711413 w 3649896"/>
                <a:gd name="connsiteY29" fmla="*/ 643224 h 2951603"/>
                <a:gd name="connsiteX30" fmla="*/ 734075 w 3649896"/>
                <a:gd name="connsiteY30" fmla="*/ 640196 h 2951603"/>
                <a:gd name="connsiteX31" fmla="*/ 787310 w 3649896"/>
                <a:gd name="connsiteY31" fmla="*/ 585006 h 2951603"/>
                <a:gd name="connsiteX32" fmla="*/ 912341 w 3649896"/>
                <a:gd name="connsiteY32" fmla="*/ 567229 h 2951603"/>
                <a:gd name="connsiteX33" fmla="*/ 993611 w 3649896"/>
                <a:gd name="connsiteY33" fmla="*/ 598975 h 2951603"/>
                <a:gd name="connsiteX34" fmla="*/ 1018032 w 3649896"/>
                <a:gd name="connsiteY34" fmla="*/ 589207 h 2951603"/>
                <a:gd name="connsiteX35" fmla="*/ 1159961 w 3649896"/>
                <a:gd name="connsiteY35" fmla="*/ 513212 h 2951603"/>
                <a:gd name="connsiteX36" fmla="*/ 1389020 w 3649896"/>
                <a:gd name="connsiteY36" fmla="*/ 582077 h 2951603"/>
                <a:gd name="connsiteX37" fmla="*/ 1455834 w 3649896"/>
                <a:gd name="connsiteY37" fmla="*/ 595361 h 2951603"/>
                <a:gd name="connsiteX38" fmla="*/ 1719473 w 3649896"/>
                <a:gd name="connsiteY38" fmla="*/ 629647 h 2951603"/>
                <a:gd name="connsiteX39" fmla="*/ 1792440 w 3649896"/>
                <a:gd name="connsiteY39" fmla="*/ 640001 h 2951603"/>
                <a:gd name="connsiteX40" fmla="*/ 1903307 w 3649896"/>
                <a:gd name="connsiteY40" fmla="*/ 711698 h 2951603"/>
                <a:gd name="connsiteX41" fmla="*/ 2089192 w 3649896"/>
                <a:gd name="connsiteY41" fmla="*/ 985398 h 2951603"/>
                <a:gd name="connsiteX42" fmla="*/ 2191854 w 3649896"/>
                <a:gd name="connsiteY42" fmla="*/ 1134750 h 2951603"/>
                <a:gd name="connsiteX43" fmla="*/ 2274980 w 3649896"/>
                <a:gd name="connsiteY43" fmla="*/ 1301393 h 2951603"/>
                <a:gd name="connsiteX44" fmla="*/ 2434198 w 3649896"/>
                <a:gd name="connsiteY44" fmla="*/ 1506424 h 2951603"/>
                <a:gd name="connsiteX45" fmla="*/ 2571244 w 3649896"/>
                <a:gd name="connsiteY45" fmla="*/ 1606350 h 2951603"/>
                <a:gd name="connsiteX46" fmla="*/ 2623698 w 3649896"/>
                <a:gd name="connsiteY46" fmla="*/ 1653433 h 2951603"/>
                <a:gd name="connsiteX47" fmla="*/ 2914493 w 3649896"/>
                <a:gd name="connsiteY47" fmla="*/ 1925569 h 2951603"/>
                <a:gd name="connsiteX48" fmla="*/ 3181061 w 3649896"/>
                <a:gd name="connsiteY48" fmla="*/ 2146034 h 2951603"/>
                <a:gd name="connsiteX49" fmla="*/ 3303523 w 3649896"/>
                <a:gd name="connsiteY49" fmla="*/ 2240389 h 2951603"/>
                <a:gd name="connsiteX50" fmla="*/ 3649896 w 3649896"/>
                <a:gd name="connsiteY50" fmla="*/ 2951428 h 2951603"/>
                <a:gd name="connsiteX51" fmla="*/ 2711708 w 3649896"/>
                <a:gd name="connsiteY51" fmla="*/ 2951603 h 2951603"/>
                <a:gd name="connsiteX52" fmla="*/ 2659254 w 3649896"/>
                <a:gd name="connsiteY52" fmla="*/ 2928257 h 2951603"/>
                <a:gd name="connsiteX53" fmla="*/ 2528752 w 3649896"/>
                <a:gd name="connsiteY53" fmla="*/ 2795119 h 2951603"/>
                <a:gd name="connsiteX54" fmla="*/ 2110681 w 3649896"/>
                <a:gd name="connsiteY54" fmla="*/ 2449916 h 2951603"/>
                <a:gd name="connsiteX55" fmla="*/ 1851146 w 3649896"/>
                <a:gd name="connsiteY55" fmla="*/ 2275460 h 2951603"/>
                <a:gd name="connsiteX56" fmla="*/ 1803672 w 3649896"/>
                <a:gd name="connsiteY56" fmla="*/ 2237854 h 2951603"/>
                <a:gd name="connsiteX57" fmla="*/ 1654906 w 3649896"/>
                <a:gd name="connsiteY57" fmla="*/ 2154434 h 2951603"/>
                <a:gd name="connsiteX58" fmla="*/ 1547458 w 3649896"/>
                <a:gd name="connsiteY58" fmla="*/ 2137048 h 2951603"/>
                <a:gd name="connsiteX59" fmla="*/ 1355419 w 3649896"/>
                <a:gd name="connsiteY59" fmla="*/ 2117511 h 2951603"/>
                <a:gd name="connsiteX60" fmla="*/ 1222866 w 3649896"/>
                <a:gd name="connsiteY60" fmla="*/ 2073946 h 2951603"/>
                <a:gd name="connsiteX61" fmla="*/ 957958 w 3649896"/>
                <a:gd name="connsiteY61" fmla="*/ 2004691 h 2951603"/>
                <a:gd name="connsiteX62" fmla="*/ 772756 w 3649896"/>
                <a:gd name="connsiteY62" fmla="*/ 1908867 h 2951603"/>
                <a:gd name="connsiteX63" fmla="*/ 692365 w 3649896"/>
                <a:gd name="connsiteY63" fmla="*/ 1834922 h 2951603"/>
                <a:gd name="connsiteX64" fmla="*/ 641181 w 3649896"/>
                <a:gd name="connsiteY64" fmla="*/ 1776998 h 2951603"/>
                <a:gd name="connsiteX65" fmla="*/ 494563 w 3649896"/>
                <a:gd name="connsiteY65" fmla="*/ 1656656 h 2951603"/>
                <a:gd name="connsiteX66" fmla="*/ 408996 w 3649896"/>
                <a:gd name="connsiteY66" fmla="*/ 1588964 h 2951603"/>
                <a:gd name="connsiteX67" fmla="*/ 375003 w 3649896"/>
                <a:gd name="connsiteY67" fmla="*/ 1545300 h 2951603"/>
                <a:gd name="connsiteX68" fmla="*/ 301841 w 3649896"/>
                <a:gd name="connsiteY68" fmla="*/ 1481222 h 2951603"/>
                <a:gd name="connsiteX69" fmla="*/ 164795 w 3649896"/>
                <a:gd name="connsiteY69" fmla="*/ 1430429 h 2951603"/>
                <a:gd name="connsiteX70" fmla="*/ 97298 w 3649896"/>
                <a:gd name="connsiteY70" fmla="*/ 1383639 h 295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649896" h="2951603">
                  <a:moveTo>
                    <a:pt x="97298" y="1383639"/>
                  </a:moveTo>
                  <a:cubicBezTo>
                    <a:pt x="71804" y="1343786"/>
                    <a:pt x="77468" y="1298658"/>
                    <a:pt x="109410" y="1263396"/>
                  </a:cubicBezTo>
                  <a:cubicBezTo>
                    <a:pt x="152487" y="1215826"/>
                    <a:pt x="204746" y="1201759"/>
                    <a:pt x="267261" y="1208011"/>
                  </a:cubicBezTo>
                  <a:cubicBezTo>
                    <a:pt x="311218" y="1212406"/>
                    <a:pt x="355467" y="1214165"/>
                    <a:pt x="398934" y="1223249"/>
                  </a:cubicBezTo>
                  <a:cubicBezTo>
                    <a:pt x="430289" y="1229794"/>
                    <a:pt x="460473" y="1239953"/>
                    <a:pt x="490363" y="1251088"/>
                  </a:cubicBezTo>
                  <a:cubicBezTo>
                    <a:pt x="489679" y="1252553"/>
                    <a:pt x="489288" y="1253920"/>
                    <a:pt x="488996" y="1255191"/>
                  </a:cubicBezTo>
                  <a:cubicBezTo>
                    <a:pt x="489484" y="1254898"/>
                    <a:pt x="489875" y="1254702"/>
                    <a:pt x="490363" y="1254409"/>
                  </a:cubicBezTo>
                  <a:cubicBezTo>
                    <a:pt x="536565" y="1258511"/>
                    <a:pt x="570949" y="1283323"/>
                    <a:pt x="597616" y="1318976"/>
                  </a:cubicBezTo>
                  <a:cubicBezTo>
                    <a:pt x="612658" y="1338902"/>
                    <a:pt x="630437" y="1352089"/>
                    <a:pt x="653391" y="1362150"/>
                  </a:cubicBezTo>
                  <a:cubicBezTo>
                    <a:pt x="723232" y="1392626"/>
                    <a:pt x="784673" y="1436680"/>
                    <a:pt x="842598" y="1485618"/>
                  </a:cubicBezTo>
                  <a:cubicBezTo>
                    <a:pt x="844552" y="1479562"/>
                    <a:pt x="842989" y="1473995"/>
                    <a:pt x="839667" y="1468915"/>
                  </a:cubicBezTo>
                  <a:cubicBezTo>
                    <a:pt x="804796" y="1416656"/>
                    <a:pt x="780864" y="1358048"/>
                    <a:pt x="745308" y="1306179"/>
                  </a:cubicBezTo>
                  <a:cubicBezTo>
                    <a:pt x="730070" y="1284006"/>
                    <a:pt x="715223" y="1261540"/>
                    <a:pt x="698813" y="1240245"/>
                  </a:cubicBezTo>
                  <a:cubicBezTo>
                    <a:pt x="674783" y="1208890"/>
                    <a:pt x="657591" y="1173823"/>
                    <a:pt x="638935" y="1139342"/>
                  </a:cubicBezTo>
                  <a:cubicBezTo>
                    <a:pt x="606309" y="1078780"/>
                    <a:pt x="562255" y="1026228"/>
                    <a:pt x="517811" y="974263"/>
                  </a:cubicBezTo>
                  <a:cubicBezTo>
                    <a:pt x="494075" y="946423"/>
                    <a:pt x="471315" y="918291"/>
                    <a:pt x="451486" y="887620"/>
                  </a:cubicBezTo>
                  <a:cubicBezTo>
                    <a:pt x="407335" y="819341"/>
                    <a:pt x="360449" y="753016"/>
                    <a:pt x="310534" y="688841"/>
                  </a:cubicBezTo>
                  <a:cubicBezTo>
                    <a:pt x="259838" y="623590"/>
                    <a:pt x="214514" y="555019"/>
                    <a:pt x="177982" y="480782"/>
                  </a:cubicBezTo>
                  <a:cubicBezTo>
                    <a:pt x="166358" y="457143"/>
                    <a:pt x="149654" y="436240"/>
                    <a:pt x="131974" y="416802"/>
                  </a:cubicBezTo>
                  <a:cubicBezTo>
                    <a:pt x="89776" y="370501"/>
                    <a:pt x="61839" y="315800"/>
                    <a:pt x="36052" y="259635"/>
                  </a:cubicBezTo>
                  <a:cubicBezTo>
                    <a:pt x="23842" y="233163"/>
                    <a:pt x="11535" y="206691"/>
                    <a:pt x="5674" y="177875"/>
                  </a:cubicBezTo>
                  <a:cubicBezTo>
                    <a:pt x="-1652" y="141344"/>
                    <a:pt x="-1457" y="104225"/>
                    <a:pt x="3818" y="67692"/>
                  </a:cubicBezTo>
                  <a:cubicBezTo>
                    <a:pt x="8995" y="31649"/>
                    <a:pt x="42402" y="4102"/>
                    <a:pt x="78739" y="1759"/>
                  </a:cubicBezTo>
                  <a:cubicBezTo>
                    <a:pt x="81474" y="1563"/>
                    <a:pt x="84404" y="2247"/>
                    <a:pt x="86651" y="0"/>
                  </a:cubicBezTo>
                  <a:cubicBezTo>
                    <a:pt x="98958" y="0"/>
                    <a:pt x="111364" y="0"/>
                    <a:pt x="123672" y="0"/>
                  </a:cubicBezTo>
                  <a:cubicBezTo>
                    <a:pt x="186382" y="23834"/>
                    <a:pt x="225259" y="74628"/>
                    <a:pt x="265405" y="124347"/>
                  </a:cubicBezTo>
                  <a:cubicBezTo>
                    <a:pt x="332218" y="207082"/>
                    <a:pt x="392488" y="294994"/>
                    <a:pt x="462621" y="375385"/>
                  </a:cubicBezTo>
                  <a:cubicBezTo>
                    <a:pt x="484404" y="400294"/>
                    <a:pt x="507555" y="423834"/>
                    <a:pt x="533147" y="444933"/>
                  </a:cubicBezTo>
                  <a:cubicBezTo>
                    <a:pt x="573782" y="478438"/>
                    <a:pt x="603769" y="521124"/>
                    <a:pt x="635808" y="562150"/>
                  </a:cubicBezTo>
                  <a:cubicBezTo>
                    <a:pt x="658569" y="591356"/>
                    <a:pt x="684648" y="617632"/>
                    <a:pt x="711413" y="643224"/>
                  </a:cubicBezTo>
                  <a:cubicBezTo>
                    <a:pt x="720400" y="651820"/>
                    <a:pt x="727042" y="651234"/>
                    <a:pt x="734075" y="640196"/>
                  </a:cubicBezTo>
                  <a:cubicBezTo>
                    <a:pt x="748043" y="618316"/>
                    <a:pt x="765235" y="599463"/>
                    <a:pt x="787310" y="585006"/>
                  </a:cubicBezTo>
                  <a:cubicBezTo>
                    <a:pt x="826382" y="559317"/>
                    <a:pt x="867896" y="553651"/>
                    <a:pt x="912341" y="567229"/>
                  </a:cubicBezTo>
                  <a:cubicBezTo>
                    <a:pt x="940180" y="575727"/>
                    <a:pt x="966847" y="587449"/>
                    <a:pt x="993611" y="598975"/>
                  </a:cubicBezTo>
                  <a:cubicBezTo>
                    <a:pt x="1005723" y="604152"/>
                    <a:pt x="1011975" y="602198"/>
                    <a:pt x="1018032" y="589207"/>
                  </a:cubicBezTo>
                  <a:cubicBezTo>
                    <a:pt x="1043819" y="533724"/>
                    <a:pt x="1100278" y="506179"/>
                    <a:pt x="1159961" y="513212"/>
                  </a:cubicBezTo>
                  <a:cubicBezTo>
                    <a:pt x="1240645" y="522687"/>
                    <a:pt x="1314882" y="552088"/>
                    <a:pt x="1389020" y="582077"/>
                  </a:cubicBezTo>
                  <a:cubicBezTo>
                    <a:pt x="1410609" y="590770"/>
                    <a:pt x="1432196" y="596142"/>
                    <a:pt x="1455834" y="595361"/>
                  </a:cubicBezTo>
                  <a:cubicBezTo>
                    <a:pt x="1545505" y="592235"/>
                    <a:pt x="1632830" y="608450"/>
                    <a:pt x="1719473" y="629647"/>
                  </a:cubicBezTo>
                  <a:cubicBezTo>
                    <a:pt x="1743404" y="635508"/>
                    <a:pt x="1768117" y="636581"/>
                    <a:pt x="1792440" y="640001"/>
                  </a:cubicBezTo>
                  <a:cubicBezTo>
                    <a:pt x="1840401" y="646740"/>
                    <a:pt x="1874492" y="673798"/>
                    <a:pt x="1903307" y="711698"/>
                  </a:cubicBezTo>
                  <a:cubicBezTo>
                    <a:pt x="1970121" y="799708"/>
                    <a:pt x="2028826" y="893090"/>
                    <a:pt x="2089192" y="985398"/>
                  </a:cubicBezTo>
                  <a:cubicBezTo>
                    <a:pt x="2122208" y="1035898"/>
                    <a:pt x="2162452" y="1081711"/>
                    <a:pt x="2191854" y="1134750"/>
                  </a:cubicBezTo>
                  <a:cubicBezTo>
                    <a:pt x="2221842" y="1189061"/>
                    <a:pt x="2250560" y="1244055"/>
                    <a:pt x="2274980" y="1301393"/>
                  </a:cubicBezTo>
                  <a:cubicBezTo>
                    <a:pt x="2309754" y="1383249"/>
                    <a:pt x="2366115" y="1449379"/>
                    <a:pt x="2434198" y="1506424"/>
                  </a:cubicBezTo>
                  <a:cubicBezTo>
                    <a:pt x="2477764" y="1542859"/>
                    <a:pt x="2527190" y="1570893"/>
                    <a:pt x="2571244" y="1606350"/>
                  </a:cubicBezTo>
                  <a:cubicBezTo>
                    <a:pt x="2589510" y="1621100"/>
                    <a:pt x="2607288" y="1636632"/>
                    <a:pt x="2623698" y="1653433"/>
                  </a:cubicBezTo>
                  <a:cubicBezTo>
                    <a:pt x="2716592" y="1748475"/>
                    <a:pt x="2815151" y="1837365"/>
                    <a:pt x="2914493" y="1925569"/>
                  </a:cubicBezTo>
                  <a:cubicBezTo>
                    <a:pt x="3000939" y="2002249"/>
                    <a:pt x="3090317" y="2074824"/>
                    <a:pt x="3181061" y="2146034"/>
                  </a:cubicBezTo>
                  <a:lnTo>
                    <a:pt x="3303523" y="2240389"/>
                  </a:lnTo>
                  <a:lnTo>
                    <a:pt x="3649896" y="2951428"/>
                  </a:lnTo>
                  <a:lnTo>
                    <a:pt x="2711708" y="2951603"/>
                  </a:lnTo>
                  <a:cubicBezTo>
                    <a:pt x="2690023" y="2951603"/>
                    <a:pt x="2675273" y="2943592"/>
                    <a:pt x="2659254" y="2928257"/>
                  </a:cubicBezTo>
                  <a:cubicBezTo>
                    <a:pt x="2614320" y="2885278"/>
                    <a:pt x="2572904" y="2838879"/>
                    <a:pt x="2528752" y="2795119"/>
                  </a:cubicBezTo>
                  <a:cubicBezTo>
                    <a:pt x="2399717" y="2667450"/>
                    <a:pt x="2261305" y="2551699"/>
                    <a:pt x="2110681" y="2449916"/>
                  </a:cubicBezTo>
                  <a:cubicBezTo>
                    <a:pt x="2024332" y="2391602"/>
                    <a:pt x="1935346" y="2337096"/>
                    <a:pt x="1851146" y="2275460"/>
                  </a:cubicBezTo>
                  <a:cubicBezTo>
                    <a:pt x="1834833" y="2263543"/>
                    <a:pt x="1818813" y="2251138"/>
                    <a:pt x="1803672" y="2237854"/>
                  </a:cubicBezTo>
                  <a:cubicBezTo>
                    <a:pt x="1759912" y="2199464"/>
                    <a:pt x="1709119" y="2173873"/>
                    <a:pt x="1654906" y="2154434"/>
                  </a:cubicBezTo>
                  <a:cubicBezTo>
                    <a:pt x="1620229" y="2142029"/>
                    <a:pt x="1583893" y="2139489"/>
                    <a:pt x="1547458" y="2137048"/>
                  </a:cubicBezTo>
                  <a:cubicBezTo>
                    <a:pt x="1483184" y="2132750"/>
                    <a:pt x="1418715" y="2131479"/>
                    <a:pt x="1355419" y="2117511"/>
                  </a:cubicBezTo>
                  <a:cubicBezTo>
                    <a:pt x="1309704" y="2107450"/>
                    <a:pt x="1266627" y="2089574"/>
                    <a:pt x="1222866" y="2073946"/>
                  </a:cubicBezTo>
                  <a:cubicBezTo>
                    <a:pt x="1136517" y="2042981"/>
                    <a:pt x="1048117" y="2020319"/>
                    <a:pt x="957958" y="2004691"/>
                  </a:cubicBezTo>
                  <a:cubicBezTo>
                    <a:pt x="885772" y="1992188"/>
                    <a:pt x="825113" y="1959171"/>
                    <a:pt x="772756" y="1908867"/>
                  </a:cubicBezTo>
                  <a:cubicBezTo>
                    <a:pt x="746481" y="1883665"/>
                    <a:pt x="718153" y="1860710"/>
                    <a:pt x="692365" y="1834922"/>
                  </a:cubicBezTo>
                  <a:cubicBezTo>
                    <a:pt x="674099" y="1816656"/>
                    <a:pt x="658763" y="1795850"/>
                    <a:pt x="641181" y="1776998"/>
                  </a:cubicBezTo>
                  <a:cubicBezTo>
                    <a:pt x="597713" y="1730209"/>
                    <a:pt x="546822" y="1692602"/>
                    <a:pt x="494563" y="1656656"/>
                  </a:cubicBezTo>
                  <a:cubicBezTo>
                    <a:pt x="464478" y="1635948"/>
                    <a:pt x="434099" y="1616021"/>
                    <a:pt x="408996" y="1588964"/>
                  </a:cubicBezTo>
                  <a:cubicBezTo>
                    <a:pt x="396395" y="1575386"/>
                    <a:pt x="384575" y="1561222"/>
                    <a:pt x="375003" y="1545300"/>
                  </a:cubicBezTo>
                  <a:cubicBezTo>
                    <a:pt x="357517" y="1515997"/>
                    <a:pt x="334172" y="1494116"/>
                    <a:pt x="301841" y="1481222"/>
                  </a:cubicBezTo>
                  <a:cubicBezTo>
                    <a:pt x="256614" y="1463152"/>
                    <a:pt x="212365" y="1442541"/>
                    <a:pt x="164795" y="1430429"/>
                  </a:cubicBezTo>
                  <a:cubicBezTo>
                    <a:pt x="137054" y="1423396"/>
                    <a:pt x="113317" y="1408744"/>
                    <a:pt x="97298" y="138363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Graphic 11">
              <a:extLst>
                <a:ext uri="{FF2B5EF4-FFF2-40B4-BE49-F238E27FC236}">
                  <a16:creationId xmlns:a16="http://schemas.microsoft.com/office/drawing/2014/main" id="{24920A33-FC3A-4CE1-BA57-47F712E272F9}"/>
                </a:ext>
              </a:extLst>
            </p:cNvPr>
            <p:cNvSpPr/>
            <p:nvPr/>
          </p:nvSpPr>
          <p:spPr>
            <a:xfrm rot="6958340">
              <a:off x="2330295" y="4616871"/>
              <a:ext cx="504588" cy="507039"/>
            </a:xfrm>
            <a:custGeom>
              <a:avLst/>
              <a:gdLst>
                <a:gd name="connsiteX0" fmla="*/ 6953 w 492034"/>
                <a:gd name="connsiteY0" fmla="*/ 0 h 494424"/>
                <a:gd name="connsiteX1" fmla="*/ 111538 w 492034"/>
                <a:gd name="connsiteY1" fmla="*/ 62960 h 494424"/>
                <a:gd name="connsiteX2" fmla="*/ 165926 w 492034"/>
                <a:gd name="connsiteY2" fmla="*/ 105061 h 494424"/>
                <a:gd name="connsiteX3" fmla="*/ 351377 w 492034"/>
                <a:gd name="connsiteY3" fmla="*/ 226314 h 494424"/>
                <a:gd name="connsiteX4" fmla="*/ 370999 w 492034"/>
                <a:gd name="connsiteY4" fmla="*/ 257461 h 494424"/>
                <a:gd name="connsiteX5" fmla="*/ 476822 w 492034"/>
                <a:gd name="connsiteY5" fmla="*/ 455867 h 494424"/>
                <a:gd name="connsiteX6" fmla="*/ 489776 w 492034"/>
                <a:gd name="connsiteY6" fmla="*/ 480441 h 494424"/>
                <a:gd name="connsiteX7" fmla="*/ 489776 w 492034"/>
                <a:gd name="connsiteY7" fmla="*/ 492443 h 494424"/>
                <a:gd name="connsiteX8" fmla="*/ 478536 w 492034"/>
                <a:gd name="connsiteY8" fmla="*/ 490252 h 494424"/>
                <a:gd name="connsiteX9" fmla="*/ 404336 w 492034"/>
                <a:gd name="connsiteY9" fmla="*/ 422053 h 494424"/>
                <a:gd name="connsiteX10" fmla="*/ 330422 w 492034"/>
                <a:gd name="connsiteY10" fmla="*/ 335090 h 494424"/>
                <a:gd name="connsiteX11" fmla="*/ 219170 w 492034"/>
                <a:gd name="connsiteY11" fmla="*/ 213265 h 494424"/>
                <a:gd name="connsiteX12" fmla="*/ 131445 w 492034"/>
                <a:gd name="connsiteY12" fmla="*/ 140208 h 494424"/>
                <a:gd name="connsiteX13" fmla="*/ 45815 w 492034"/>
                <a:gd name="connsiteY13" fmla="*/ 56864 h 494424"/>
                <a:gd name="connsiteX14" fmla="*/ 5144 w 492034"/>
                <a:gd name="connsiteY14" fmla="*/ 16383 h 494424"/>
                <a:gd name="connsiteX15" fmla="*/ 6953 w 492034"/>
                <a:gd name="connsiteY15" fmla="*/ 0 h 49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2034" h="494424">
                  <a:moveTo>
                    <a:pt x="6953" y="0"/>
                  </a:moveTo>
                  <a:cubicBezTo>
                    <a:pt x="52007" y="4001"/>
                    <a:pt x="85535" y="28194"/>
                    <a:pt x="111538" y="62960"/>
                  </a:cubicBezTo>
                  <a:cubicBezTo>
                    <a:pt x="126111" y="82487"/>
                    <a:pt x="143447" y="95250"/>
                    <a:pt x="165926" y="105061"/>
                  </a:cubicBezTo>
                  <a:cubicBezTo>
                    <a:pt x="234410" y="134969"/>
                    <a:pt x="294608" y="178213"/>
                    <a:pt x="351377" y="226314"/>
                  </a:cubicBezTo>
                  <a:cubicBezTo>
                    <a:pt x="361855" y="234220"/>
                    <a:pt x="366141" y="246031"/>
                    <a:pt x="370999" y="257461"/>
                  </a:cubicBezTo>
                  <a:cubicBezTo>
                    <a:pt x="400336" y="326708"/>
                    <a:pt x="431387" y="395097"/>
                    <a:pt x="476822" y="455867"/>
                  </a:cubicBezTo>
                  <a:cubicBezTo>
                    <a:pt x="482346" y="463201"/>
                    <a:pt x="485489" y="472250"/>
                    <a:pt x="489776" y="480441"/>
                  </a:cubicBezTo>
                  <a:cubicBezTo>
                    <a:pt x="491871" y="484442"/>
                    <a:pt x="493586" y="488537"/>
                    <a:pt x="489776" y="492443"/>
                  </a:cubicBezTo>
                  <a:cubicBezTo>
                    <a:pt x="485108" y="497110"/>
                    <a:pt x="482060" y="492347"/>
                    <a:pt x="478536" y="490252"/>
                  </a:cubicBezTo>
                  <a:cubicBezTo>
                    <a:pt x="449009" y="472726"/>
                    <a:pt x="426053" y="448247"/>
                    <a:pt x="404336" y="422053"/>
                  </a:cubicBezTo>
                  <a:cubicBezTo>
                    <a:pt x="380048" y="392811"/>
                    <a:pt x="355378" y="363760"/>
                    <a:pt x="330422" y="335090"/>
                  </a:cubicBezTo>
                  <a:cubicBezTo>
                    <a:pt x="294323" y="293656"/>
                    <a:pt x="257842" y="252508"/>
                    <a:pt x="219170" y="213265"/>
                  </a:cubicBezTo>
                  <a:cubicBezTo>
                    <a:pt x="192215" y="185928"/>
                    <a:pt x="159639" y="165830"/>
                    <a:pt x="131445" y="140208"/>
                  </a:cubicBezTo>
                  <a:cubicBezTo>
                    <a:pt x="101918" y="113348"/>
                    <a:pt x="74676" y="84392"/>
                    <a:pt x="45815" y="56864"/>
                  </a:cubicBezTo>
                  <a:cubicBezTo>
                    <a:pt x="32004" y="43625"/>
                    <a:pt x="18860" y="29718"/>
                    <a:pt x="5144" y="16383"/>
                  </a:cubicBezTo>
                  <a:cubicBezTo>
                    <a:pt x="-1810" y="10001"/>
                    <a:pt x="-2191" y="4667"/>
                    <a:pt x="6953" y="0"/>
                  </a:cubicBezTo>
                  <a:close/>
                </a:path>
              </a:pathLst>
            </a:custGeom>
            <a:solidFill>
              <a:srgbClr val="C19472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Rectangle 22">
              <a:extLst>
                <a:ext uri="{FF2B5EF4-FFF2-40B4-BE49-F238E27FC236}">
                  <a16:creationId xmlns:a16="http://schemas.microsoft.com/office/drawing/2014/main" id="{9149B5CB-8D3A-4086-A4B9-E0FD5EA425BE}"/>
                </a:ext>
              </a:extLst>
            </p:cNvPr>
            <p:cNvSpPr/>
            <p:nvPr/>
          </p:nvSpPr>
          <p:spPr>
            <a:xfrm rot="19908641">
              <a:off x="955719" y="5623189"/>
              <a:ext cx="674077" cy="11095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A979F19C-3273-46EE-B197-2DAA853026F2}"/>
                </a:ext>
              </a:extLst>
            </p:cNvPr>
            <p:cNvSpPr/>
            <p:nvPr/>
          </p:nvSpPr>
          <p:spPr>
            <a:xfrm rot="19908641">
              <a:off x="-99903" y="5906359"/>
              <a:ext cx="1404415" cy="1255174"/>
            </a:xfrm>
            <a:custGeom>
              <a:avLst/>
              <a:gdLst>
                <a:gd name="connsiteX0" fmla="*/ 1404415 w 1404415"/>
                <a:gd name="connsiteY0" fmla="*/ 0 h 1255174"/>
                <a:gd name="connsiteX1" fmla="*/ 1404415 w 1404415"/>
                <a:gd name="connsiteY1" fmla="*/ 1255174 h 1255174"/>
                <a:gd name="connsiteX2" fmla="*/ 1187183 w 1404415"/>
                <a:gd name="connsiteY2" fmla="*/ 1255174 h 1255174"/>
                <a:gd name="connsiteX3" fmla="*/ 0 w 1404415"/>
                <a:gd name="connsiteY3" fmla="*/ 618897 h 1255174"/>
                <a:gd name="connsiteX4" fmla="*/ 331701 w 1404415"/>
                <a:gd name="connsiteY4" fmla="*/ 0 h 125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415" h="1255174">
                  <a:moveTo>
                    <a:pt x="1404415" y="0"/>
                  </a:moveTo>
                  <a:lnTo>
                    <a:pt x="1404415" y="1255174"/>
                  </a:lnTo>
                  <a:lnTo>
                    <a:pt x="1187183" y="1255174"/>
                  </a:lnTo>
                  <a:lnTo>
                    <a:pt x="0" y="618897"/>
                  </a:lnTo>
                  <a:lnTo>
                    <a:pt x="33170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12">
            <a:extLst>
              <a:ext uri="{FF2B5EF4-FFF2-40B4-BE49-F238E27FC236}">
                <a16:creationId xmlns:a16="http://schemas.microsoft.com/office/drawing/2014/main" id="{2E05FF44-57FF-47AE-988B-3D6AB2991BFB}"/>
              </a:ext>
            </a:extLst>
          </p:cNvPr>
          <p:cNvGrpSpPr/>
          <p:nvPr/>
        </p:nvGrpSpPr>
        <p:grpSpPr>
          <a:xfrm rot="4447587">
            <a:off x="859131" y="1705969"/>
            <a:ext cx="645770" cy="1601411"/>
            <a:chOff x="6788691" y="581874"/>
            <a:chExt cx="718723" cy="1782323"/>
          </a:xfrm>
        </p:grpSpPr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8FEAA81B-8020-4C09-B6B1-C0E6F54FA068}"/>
                </a:ext>
              </a:extLst>
            </p:cNvPr>
            <p:cNvSpPr/>
            <p:nvPr/>
          </p:nvSpPr>
          <p:spPr>
            <a:xfrm>
              <a:off x="6955105" y="1960513"/>
              <a:ext cx="385894" cy="403684"/>
            </a:xfrm>
            <a:custGeom>
              <a:avLst/>
              <a:gdLst/>
              <a:ahLst/>
              <a:cxnLst/>
              <a:rect l="l" t="t" r="r" b="b"/>
              <a:pathLst>
                <a:path w="385894" h="403684">
                  <a:moveTo>
                    <a:pt x="133865" y="0"/>
                  </a:moveTo>
                  <a:lnTo>
                    <a:pt x="169844" y="0"/>
                  </a:lnTo>
                  <a:cubicBezTo>
                    <a:pt x="117538" y="42682"/>
                    <a:pt x="107509" y="172275"/>
                    <a:pt x="225072" y="255051"/>
                  </a:cubicBezTo>
                  <a:cubicBezTo>
                    <a:pt x="193617" y="172606"/>
                    <a:pt x="214526" y="131935"/>
                    <a:pt x="234845" y="90676"/>
                  </a:cubicBezTo>
                  <a:cubicBezTo>
                    <a:pt x="235184" y="111651"/>
                    <a:pt x="213754" y="156748"/>
                    <a:pt x="266457" y="183018"/>
                  </a:cubicBezTo>
                  <a:cubicBezTo>
                    <a:pt x="242518" y="106325"/>
                    <a:pt x="339950" y="80618"/>
                    <a:pt x="245191" y="0"/>
                  </a:cubicBezTo>
                  <a:lnTo>
                    <a:pt x="273328" y="0"/>
                  </a:lnTo>
                  <a:cubicBezTo>
                    <a:pt x="387325" y="28778"/>
                    <a:pt x="351571" y="102309"/>
                    <a:pt x="385894" y="176332"/>
                  </a:cubicBezTo>
                  <a:cubicBezTo>
                    <a:pt x="358376" y="181118"/>
                    <a:pt x="318502" y="107652"/>
                    <a:pt x="327463" y="142444"/>
                  </a:cubicBezTo>
                  <a:cubicBezTo>
                    <a:pt x="374489" y="279927"/>
                    <a:pt x="233827" y="283852"/>
                    <a:pt x="278499" y="403684"/>
                  </a:cubicBezTo>
                  <a:cubicBezTo>
                    <a:pt x="139658" y="395837"/>
                    <a:pt x="180268" y="266787"/>
                    <a:pt x="114973" y="235405"/>
                  </a:cubicBezTo>
                  <a:cubicBezTo>
                    <a:pt x="97250" y="232237"/>
                    <a:pt x="75998" y="246719"/>
                    <a:pt x="115347" y="311212"/>
                  </a:cubicBezTo>
                  <a:cubicBezTo>
                    <a:pt x="-87391" y="160132"/>
                    <a:pt x="15144" y="33454"/>
                    <a:pt x="133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9ED1F3A5-CF02-48D5-BA31-47AFC67AC278}"/>
                </a:ext>
              </a:extLst>
            </p:cNvPr>
            <p:cNvSpPr/>
            <p:nvPr/>
          </p:nvSpPr>
          <p:spPr>
            <a:xfrm>
              <a:off x="7000580" y="581874"/>
              <a:ext cx="294943" cy="242008"/>
            </a:xfrm>
            <a:custGeom>
              <a:avLst/>
              <a:gdLst/>
              <a:ahLst/>
              <a:cxnLst/>
              <a:rect l="l" t="t" r="r" b="b"/>
              <a:pathLst>
                <a:path w="294943" h="242008">
                  <a:moveTo>
                    <a:pt x="145683" y="0"/>
                  </a:moveTo>
                  <a:cubicBezTo>
                    <a:pt x="209948" y="64858"/>
                    <a:pt x="258943" y="133348"/>
                    <a:pt x="294943" y="204262"/>
                  </a:cubicBezTo>
                  <a:cubicBezTo>
                    <a:pt x="203124" y="255414"/>
                    <a:pt x="91222" y="254499"/>
                    <a:pt x="0" y="201992"/>
                  </a:cubicBezTo>
                  <a:cubicBezTo>
                    <a:pt x="34969" y="131152"/>
                    <a:pt x="82744" y="63302"/>
                    <a:pt x="145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CB2249AE-AC7C-48EF-8A88-5EDD5AD4DC13}"/>
                </a:ext>
              </a:extLst>
            </p:cNvPr>
            <p:cNvSpPr/>
            <p:nvPr/>
          </p:nvSpPr>
          <p:spPr>
            <a:xfrm>
              <a:off x="6788691" y="821684"/>
              <a:ext cx="718723" cy="1108874"/>
            </a:xfrm>
            <a:custGeom>
              <a:avLst/>
              <a:gdLst/>
              <a:ahLst/>
              <a:cxnLst/>
              <a:rect l="l" t="t" r="r" b="b"/>
              <a:pathLst>
                <a:path w="718723" h="1108874">
                  <a:moveTo>
                    <a:pt x="233686" y="1037772"/>
                  </a:moveTo>
                  <a:lnTo>
                    <a:pt x="489755" y="1037772"/>
                  </a:lnTo>
                  <a:cubicBezTo>
                    <a:pt x="485595" y="1052671"/>
                    <a:pt x="482516" y="1067145"/>
                    <a:pt x="479853" y="1080977"/>
                  </a:cubicBezTo>
                  <a:lnTo>
                    <a:pt x="242519" y="1080523"/>
                  </a:lnTo>
                  <a:close/>
                  <a:moveTo>
                    <a:pt x="359362" y="201567"/>
                  </a:moveTo>
                  <a:cubicBezTo>
                    <a:pt x="396825" y="201567"/>
                    <a:pt x="427194" y="231937"/>
                    <a:pt x="427194" y="269400"/>
                  </a:cubicBezTo>
                  <a:cubicBezTo>
                    <a:pt x="427194" y="306864"/>
                    <a:pt x="396825" y="337233"/>
                    <a:pt x="359362" y="337233"/>
                  </a:cubicBezTo>
                  <a:cubicBezTo>
                    <a:pt x="321899" y="337233"/>
                    <a:pt x="291529" y="306864"/>
                    <a:pt x="291529" y="269400"/>
                  </a:cubicBezTo>
                  <a:cubicBezTo>
                    <a:pt x="291529" y="231937"/>
                    <a:pt x="321899" y="201567"/>
                    <a:pt x="359362" y="201567"/>
                  </a:cubicBezTo>
                  <a:close/>
                  <a:moveTo>
                    <a:pt x="359362" y="133734"/>
                  </a:moveTo>
                  <a:cubicBezTo>
                    <a:pt x="284436" y="133734"/>
                    <a:pt x="223695" y="194474"/>
                    <a:pt x="223695" y="269400"/>
                  </a:cubicBezTo>
                  <a:cubicBezTo>
                    <a:pt x="223695" y="344327"/>
                    <a:pt x="284436" y="405066"/>
                    <a:pt x="359362" y="405066"/>
                  </a:cubicBezTo>
                  <a:cubicBezTo>
                    <a:pt x="434288" y="405066"/>
                    <a:pt x="495028" y="344327"/>
                    <a:pt x="495028" y="269400"/>
                  </a:cubicBezTo>
                  <a:cubicBezTo>
                    <a:pt x="495028" y="194474"/>
                    <a:pt x="434288" y="133734"/>
                    <a:pt x="359362" y="133734"/>
                  </a:cubicBezTo>
                  <a:close/>
                  <a:moveTo>
                    <a:pt x="194008" y="0"/>
                  </a:moveTo>
                  <a:cubicBezTo>
                    <a:pt x="296953" y="58003"/>
                    <a:pt x="422447" y="58786"/>
                    <a:pt x="526017" y="2105"/>
                  </a:cubicBezTo>
                  <a:cubicBezTo>
                    <a:pt x="637988" y="248300"/>
                    <a:pt x="608703" y="516121"/>
                    <a:pt x="559324" y="741438"/>
                  </a:cubicBezTo>
                  <a:lnTo>
                    <a:pt x="718723" y="894376"/>
                  </a:lnTo>
                  <a:lnTo>
                    <a:pt x="692637" y="1100891"/>
                  </a:lnTo>
                  <a:lnTo>
                    <a:pt x="505023" y="971158"/>
                  </a:lnTo>
                  <a:lnTo>
                    <a:pt x="497653" y="1003318"/>
                  </a:lnTo>
                  <a:lnTo>
                    <a:pt x="225691" y="1003318"/>
                  </a:lnTo>
                  <a:cubicBezTo>
                    <a:pt x="223668" y="994227"/>
                    <a:pt x="221402" y="984943"/>
                    <a:pt x="219050" y="975442"/>
                  </a:cubicBezTo>
                  <a:lnTo>
                    <a:pt x="26087" y="1108874"/>
                  </a:lnTo>
                  <a:lnTo>
                    <a:pt x="0" y="902359"/>
                  </a:lnTo>
                  <a:lnTo>
                    <a:pt x="160864" y="748016"/>
                  </a:lnTo>
                  <a:lnTo>
                    <a:pt x="161315" y="749441"/>
                  </a:lnTo>
                  <a:lnTo>
                    <a:pt x="164028" y="740592"/>
                  </a:lnTo>
                  <a:cubicBezTo>
                    <a:pt x="116038" y="515946"/>
                    <a:pt x="86591" y="244155"/>
                    <a:pt x="19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1" name="Group 95">
            <a:extLst>
              <a:ext uri="{FF2B5EF4-FFF2-40B4-BE49-F238E27FC236}">
                <a16:creationId xmlns:a16="http://schemas.microsoft.com/office/drawing/2014/main" id="{EC4CD42D-8A59-4E74-B39F-776CBCE4E16C}"/>
              </a:ext>
            </a:extLst>
          </p:cNvPr>
          <p:cNvGrpSpPr/>
          <p:nvPr/>
        </p:nvGrpSpPr>
        <p:grpSpPr>
          <a:xfrm>
            <a:off x="4155370" y="4755892"/>
            <a:ext cx="1861023" cy="1873948"/>
            <a:chOff x="2742732" y="3743607"/>
            <a:chExt cx="2669152" cy="2687690"/>
          </a:xfrm>
          <a:scene3d>
            <a:camera prst="isometricTopUp"/>
            <a:lightRig rig="balanced" dir="t">
              <a:rot lat="0" lon="0" rev="1200000"/>
            </a:lightRig>
          </a:scene3d>
        </p:grpSpPr>
        <p:sp>
          <p:nvSpPr>
            <p:cNvPr id="52" name="Graphic 173">
              <a:extLst>
                <a:ext uri="{FF2B5EF4-FFF2-40B4-BE49-F238E27FC236}">
                  <a16:creationId xmlns:a16="http://schemas.microsoft.com/office/drawing/2014/main" id="{2D012FFC-8C75-4F1A-BDDC-7F82EE9B11AB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73">
              <a:extLst>
                <a:ext uri="{FF2B5EF4-FFF2-40B4-BE49-F238E27FC236}">
                  <a16:creationId xmlns:a16="http://schemas.microsoft.com/office/drawing/2014/main" id="{6B8DC12A-6D62-4F77-8B63-23271394BFAA}"/>
                </a:ext>
              </a:extLst>
            </p:cNvPr>
            <p:cNvSpPr/>
            <p:nvPr/>
          </p:nvSpPr>
          <p:spPr>
            <a:xfrm rot="20242093">
              <a:off x="3798681" y="4656538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73">
              <a:extLst>
                <a:ext uri="{FF2B5EF4-FFF2-40B4-BE49-F238E27FC236}">
                  <a16:creationId xmlns:a16="http://schemas.microsoft.com/office/drawing/2014/main" id="{460AA112-CA3C-4240-B18F-342BA4D3065A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173">
              <a:extLst>
                <a:ext uri="{FF2B5EF4-FFF2-40B4-BE49-F238E27FC236}">
                  <a16:creationId xmlns:a16="http://schemas.microsoft.com/office/drawing/2014/main" id="{49ED10EF-2615-4037-91E1-400464043AED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89">
            <a:extLst>
              <a:ext uri="{FF2B5EF4-FFF2-40B4-BE49-F238E27FC236}">
                <a16:creationId xmlns:a16="http://schemas.microsoft.com/office/drawing/2014/main" id="{DFDA2CDA-0875-4EE4-86D2-58CA63C0ADD2}"/>
              </a:ext>
            </a:extLst>
          </p:cNvPr>
          <p:cNvGrpSpPr/>
          <p:nvPr/>
        </p:nvGrpSpPr>
        <p:grpSpPr>
          <a:xfrm>
            <a:off x="4320457" y="3468429"/>
            <a:ext cx="1330024" cy="1397100"/>
            <a:chOff x="8529977" y="2354573"/>
            <a:chExt cx="1686834" cy="1771904"/>
          </a:xfrm>
        </p:grpSpPr>
        <p:sp>
          <p:nvSpPr>
            <p:cNvPr id="64" name="Graphic 57">
              <a:extLst>
                <a:ext uri="{FF2B5EF4-FFF2-40B4-BE49-F238E27FC236}">
                  <a16:creationId xmlns:a16="http://schemas.microsoft.com/office/drawing/2014/main" id="{7C0409E2-8A1E-4729-83ED-CA4D4E4CCBB4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7">
              <a:extLst>
                <a:ext uri="{FF2B5EF4-FFF2-40B4-BE49-F238E27FC236}">
                  <a16:creationId xmlns:a16="http://schemas.microsoft.com/office/drawing/2014/main" id="{8CB693F9-2A63-4457-B32F-350A4E35A67B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7">
              <a:extLst>
                <a:ext uri="{FF2B5EF4-FFF2-40B4-BE49-F238E27FC236}">
                  <a16:creationId xmlns:a16="http://schemas.microsoft.com/office/drawing/2014/main" id="{3C7440F9-2903-481C-9BAA-3544C5755C3F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7">
              <a:extLst>
                <a:ext uri="{FF2B5EF4-FFF2-40B4-BE49-F238E27FC236}">
                  <a16:creationId xmlns:a16="http://schemas.microsoft.com/office/drawing/2014/main" id="{BE0B3B8B-503C-44C5-8308-02D2B0426246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7">
              <a:extLst>
                <a:ext uri="{FF2B5EF4-FFF2-40B4-BE49-F238E27FC236}">
                  <a16:creationId xmlns:a16="http://schemas.microsoft.com/office/drawing/2014/main" id="{5C500A6B-6A99-474B-A292-DB53EE31869F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7">
              <a:extLst>
                <a:ext uri="{FF2B5EF4-FFF2-40B4-BE49-F238E27FC236}">
                  <a16:creationId xmlns:a16="http://schemas.microsoft.com/office/drawing/2014/main" id="{674751BA-A9C7-42E1-B7EB-D66EF31DDD0B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F7422EEF-3FF5-49C9-8410-69761FB1F9FB}"/>
              </a:ext>
            </a:extLst>
          </p:cNvPr>
          <p:cNvGrpSpPr/>
          <p:nvPr/>
        </p:nvGrpSpPr>
        <p:grpSpPr>
          <a:xfrm>
            <a:off x="4089061" y="1373893"/>
            <a:ext cx="2544872" cy="2012185"/>
            <a:chOff x="3741176" y="2106694"/>
            <a:chExt cx="4709648" cy="3723835"/>
          </a:xfrm>
        </p:grpSpPr>
        <p:grpSp>
          <p:nvGrpSpPr>
            <p:cNvPr id="56" name="Group 8">
              <a:extLst>
                <a:ext uri="{FF2B5EF4-FFF2-40B4-BE49-F238E27FC236}">
                  <a16:creationId xmlns:a16="http://schemas.microsoft.com/office/drawing/2014/main" id="{B331738C-CA72-4794-88F7-A2AD1A4E3B35}"/>
                </a:ext>
              </a:extLst>
            </p:cNvPr>
            <p:cNvGrpSpPr/>
            <p:nvPr/>
          </p:nvGrpSpPr>
          <p:grpSpPr>
            <a:xfrm>
              <a:off x="3741176" y="2106694"/>
              <a:ext cx="4709648" cy="3723835"/>
              <a:chOff x="2228055" y="1971102"/>
              <a:chExt cx="4575969" cy="3618138"/>
            </a:xfrm>
          </p:grpSpPr>
          <p:sp>
            <p:nvSpPr>
              <p:cNvPr id="57" name="Freeform 18">
                <a:extLst>
                  <a:ext uri="{FF2B5EF4-FFF2-40B4-BE49-F238E27FC236}">
                    <a16:creationId xmlns:a16="http://schemas.microsoft.com/office/drawing/2014/main" id="{7BAEBDFB-0700-42FF-943F-D1E27C682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58" name="Group 14">
                <a:extLst>
                  <a:ext uri="{FF2B5EF4-FFF2-40B4-BE49-F238E27FC236}">
                    <a16:creationId xmlns:a16="http://schemas.microsoft.com/office/drawing/2014/main" id="{26DEF356-DE98-4679-872E-DF5C87A8DA5C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60" name="Rounded Rectangle 10">
                  <a:extLst>
                    <a:ext uri="{FF2B5EF4-FFF2-40B4-BE49-F238E27FC236}">
                      <a16:creationId xmlns:a16="http://schemas.microsoft.com/office/drawing/2014/main" id="{1B0F1B89-E457-4E9B-B8A7-B81F6BB0E254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1" name="Rounded Rectangle 13">
                  <a:extLst>
                    <a:ext uri="{FF2B5EF4-FFF2-40B4-BE49-F238E27FC236}">
                      <a16:creationId xmlns:a16="http://schemas.microsoft.com/office/drawing/2014/main" id="{4777DA6D-A30F-4026-9749-702A8D7BFFE8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2" name="Chord 12">
                  <a:extLst>
                    <a:ext uri="{FF2B5EF4-FFF2-40B4-BE49-F238E27FC236}">
                      <a16:creationId xmlns:a16="http://schemas.microsoft.com/office/drawing/2014/main" id="{34BDF612-9E58-40EA-B765-08221D3B9283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7CFE3C93-482D-4FEC-958B-32F630E61F2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70" name="Graphic 33">
              <a:extLst>
                <a:ext uri="{FF2B5EF4-FFF2-40B4-BE49-F238E27FC236}">
                  <a16:creationId xmlns:a16="http://schemas.microsoft.com/office/drawing/2014/main" id="{EB23C315-FA92-4917-AB3E-463E9F0FDC7F}"/>
                </a:ext>
              </a:extLst>
            </p:cNvPr>
            <p:cNvGrpSpPr/>
            <p:nvPr/>
          </p:nvGrpSpPr>
          <p:grpSpPr>
            <a:xfrm>
              <a:off x="5396784" y="2778453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71" name="Freeform: Shape 46">
                <a:extLst>
                  <a:ext uri="{FF2B5EF4-FFF2-40B4-BE49-F238E27FC236}">
                    <a16:creationId xmlns:a16="http://schemas.microsoft.com/office/drawing/2014/main" id="{4418DAC1-2308-4B8C-BC05-EE4113DEA6B7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47">
                <a:extLst>
                  <a:ext uri="{FF2B5EF4-FFF2-40B4-BE49-F238E27FC236}">
                    <a16:creationId xmlns:a16="http://schemas.microsoft.com/office/drawing/2014/main" id="{D39057C2-96E4-4E12-9C12-263F9447E2C6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5" name="Group 96">
            <a:extLst>
              <a:ext uri="{FF2B5EF4-FFF2-40B4-BE49-F238E27FC236}">
                <a16:creationId xmlns:a16="http://schemas.microsoft.com/office/drawing/2014/main" id="{54BCE18B-C7CE-42C4-B1F8-7E7F22223B05}"/>
              </a:ext>
            </a:extLst>
          </p:cNvPr>
          <p:cNvGrpSpPr/>
          <p:nvPr/>
        </p:nvGrpSpPr>
        <p:grpSpPr>
          <a:xfrm rot="17389385">
            <a:off x="7097635" y="743231"/>
            <a:ext cx="1395752" cy="2640375"/>
            <a:chOff x="10517201" y="501376"/>
            <a:chExt cx="3068596" cy="5804929"/>
          </a:xfrm>
        </p:grpSpPr>
        <p:sp>
          <p:nvSpPr>
            <p:cNvPr id="76" name="Rectangle: Rounded Corners 97">
              <a:extLst>
                <a:ext uri="{FF2B5EF4-FFF2-40B4-BE49-F238E27FC236}">
                  <a16:creationId xmlns:a16="http://schemas.microsoft.com/office/drawing/2014/main" id="{CE233180-58E9-47A0-9243-51EA67E86BE0}"/>
                </a:ext>
              </a:extLst>
            </p:cNvPr>
            <p:cNvSpPr/>
            <p:nvPr/>
          </p:nvSpPr>
          <p:spPr>
            <a:xfrm>
              <a:off x="11692718" y="3541399"/>
              <a:ext cx="717563" cy="264384"/>
            </a:xfrm>
            <a:prstGeom prst="roundRect">
              <a:avLst>
                <a:gd name="adj" fmla="val 50000"/>
              </a:avLst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Rectangle 98">
              <a:extLst>
                <a:ext uri="{FF2B5EF4-FFF2-40B4-BE49-F238E27FC236}">
                  <a16:creationId xmlns:a16="http://schemas.microsoft.com/office/drawing/2014/main" id="{8BFAEA0B-C80B-4DB7-9ABF-E9F306BA5EE5}"/>
                </a:ext>
              </a:extLst>
            </p:cNvPr>
            <p:cNvSpPr/>
            <p:nvPr/>
          </p:nvSpPr>
          <p:spPr>
            <a:xfrm>
              <a:off x="11856946" y="3805783"/>
              <a:ext cx="389106" cy="114548"/>
            </a:xfrm>
            <a:prstGeom prst="rect">
              <a:avLst/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Rectangle 99">
              <a:extLst>
                <a:ext uri="{FF2B5EF4-FFF2-40B4-BE49-F238E27FC236}">
                  <a16:creationId xmlns:a16="http://schemas.microsoft.com/office/drawing/2014/main" id="{9D61107F-6417-4384-AA0F-BDEB36BFDA05}"/>
                </a:ext>
              </a:extLst>
            </p:cNvPr>
            <p:cNvSpPr/>
            <p:nvPr/>
          </p:nvSpPr>
          <p:spPr>
            <a:xfrm>
              <a:off x="11737034" y="3920331"/>
              <a:ext cx="628930" cy="2121590"/>
            </a:xfrm>
            <a:prstGeom prst="rect">
              <a:avLst/>
            </a:prstGeom>
            <a:gradFill>
              <a:gsLst>
                <a:gs pos="64000">
                  <a:schemeClr val="bg1">
                    <a:lumMod val="8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100">
              <a:extLst>
                <a:ext uri="{FF2B5EF4-FFF2-40B4-BE49-F238E27FC236}">
                  <a16:creationId xmlns:a16="http://schemas.microsoft.com/office/drawing/2014/main" id="{64473AA8-BDB3-4A84-B599-7C6C98A7F800}"/>
                </a:ext>
              </a:extLst>
            </p:cNvPr>
            <p:cNvSpPr/>
            <p:nvPr/>
          </p:nvSpPr>
          <p:spPr>
            <a:xfrm>
              <a:off x="11628916" y="6041921"/>
              <a:ext cx="845166" cy="264384"/>
            </a:xfrm>
            <a:prstGeom prst="roundRect">
              <a:avLst>
                <a:gd name="adj" fmla="val 50000"/>
              </a:avLst>
            </a:prstGeom>
            <a:gradFill>
              <a:gsLst>
                <a:gs pos="64000">
                  <a:schemeClr val="accent6">
                    <a:lumMod val="10000"/>
                    <a:lumOff val="90000"/>
                  </a:schemeClr>
                </a:gs>
                <a:gs pos="19000">
                  <a:schemeClr val="accent6">
                    <a:lumMod val="50000"/>
                    <a:lumOff val="50000"/>
                  </a:schemeClr>
                </a:gs>
                <a:gs pos="100000">
                  <a:schemeClr val="accent6">
                    <a:lumMod val="50000"/>
                    <a:lumOff val="50000"/>
                  </a:schemeClr>
                </a:gs>
              </a:gsLst>
              <a:lin ang="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Circle: Hollow 101">
              <a:extLst>
                <a:ext uri="{FF2B5EF4-FFF2-40B4-BE49-F238E27FC236}">
                  <a16:creationId xmlns:a16="http://schemas.microsoft.com/office/drawing/2014/main" id="{7EF39896-26C0-4382-BE02-2F353D669D70}"/>
                </a:ext>
              </a:extLst>
            </p:cNvPr>
            <p:cNvSpPr/>
            <p:nvPr/>
          </p:nvSpPr>
          <p:spPr>
            <a:xfrm>
              <a:off x="10517201" y="501376"/>
              <a:ext cx="3068596" cy="3068596"/>
            </a:xfrm>
            <a:prstGeom prst="donut">
              <a:avLst>
                <a:gd name="adj" fmla="val 6176"/>
              </a:avLst>
            </a:prstGeom>
            <a:gradFill flip="none" rotWithShape="1">
              <a:gsLst>
                <a:gs pos="78000">
                  <a:schemeClr val="accent6"/>
                </a:gs>
                <a:gs pos="61000">
                  <a:schemeClr val="accent6">
                    <a:lumMod val="75000"/>
                    <a:lumOff val="25000"/>
                  </a:schemeClr>
                </a:gs>
                <a:gs pos="67000">
                  <a:schemeClr val="accent6">
                    <a:lumMod val="10000"/>
                    <a:lumOff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95">
            <a:extLst>
              <a:ext uri="{FF2B5EF4-FFF2-40B4-BE49-F238E27FC236}">
                <a16:creationId xmlns:a16="http://schemas.microsoft.com/office/drawing/2014/main" id="{9306D2D4-0AF0-42AA-B9DF-7A2687471B43}"/>
              </a:ext>
            </a:extLst>
          </p:cNvPr>
          <p:cNvGrpSpPr/>
          <p:nvPr/>
        </p:nvGrpSpPr>
        <p:grpSpPr>
          <a:xfrm>
            <a:off x="6263492" y="4691152"/>
            <a:ext cx="2091138" cy="2137820"/>
            <a:chOff x="2742732" y="3743607"/>
            <a:chExt cx="3045530" cy="3113518"/>
          </a:xfrm>
        </p:grpSpPr>
        <p:sp>
          <p:nvSpPr>
            <p:cNvPr id="82" name="Graphic 173">
              <a:extLst>
                <a:ext uri="{FF2B5EF4-FFF2-40B4-BE49-F238E27FC236}">
                  <a16:creationId xmlns:a16="http://schemas.microsoft.com/office/drawing/2014/main" id="{ED091CAE-C798-497D-8208-E4A53CC5ED5A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Graphic 173">
              <a:extLst>
                <a:ext uri="{FF2B5EF4-FFF2-40B4-BE49-F238E27FC236}">
                  <a16:creationId xmlns:a16="http://schemas.microsoft.com/office/drawing/2014/main" id="{E38EAB98-8B56-4EF7-9A2C-E44258509170}"/>
                </a:ext>
              </a:extLst>
            </p:cNvPr>
            <p:cNvSpPr/>
            <p:nvPr/>
          </p:nvSpPr>
          <p:spPr>
            <a:xfrm>
              <a:off x="4175059" y="5082366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173">
              <a:extLst>
                <a:ext uri="{FF2B5EF4-FFF2-40B4-BE49-F238E27FC236}">
                  <a16:creationId xmlns:a16="http://schemas.microsoft.com/office/drawing/2014/main" id="{616E034C-0EED-46E9-9B99-3071FE73D5CE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173">
              <a:extLst>
                <a:ext uri="{FF2B5EF4-FFF2-40B4-BE49-F238E27FC236}">
                  <a16:creationId xmlns:a16="http://schemas.microsoft.com/office/drawing/2014/main" id="{B359728E-3264-4611-BEF5-D85AAA3E90A3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자유형: 도형 85">
            <a:extLst>
              <a:ext uri="{FF2B5EF4-FFF2-40B4-BE49-F238E27FC236}">
                <a16:creationId xmlns:a16="http://schemas.microsoft.com/office/drawing/2014/main" id="{3BABC1B0-9756-402F-9F39-8B2706F910FF}"/>
              </a:ext>
            </a:extLst>
          </p:cNvPr>
          <p:cNvSpPr>
            <a:spLocks/>
          </p:cNvSpPr>
          <p:nvPr/>
        </p:nvSpPr>
        <p:spPr bwMode="auto">
          <a:xfrm flipH="1">
            <a:off x="9050827" y="1039041"/>
            <a:ext cx="1168958" cy="1332708"/>
          </a:xfrm>
          <a:custGeom>
            <a:avLst/>
            <a:gdLst>
              <a:gd name="connsiteX0" fmla="*/ 2513830 w 4878421"/>
              <a:gd name="connsiteY0" fmla="*/ 0 h 5561798"/>
              <a:gd name="connsiteX1" fmla="*/ 2324795 w 4878421"/>
              <a:gd name="connsiteY1" fmla="*/ 15417 h 5561798"/>
              <a:gd name="connsiteX2" fmla="*/ 1850550 w 4878421"/>
              <a:gd name="connsiteY2" fmla="*/ 123329 h 5561798"/>
              <a:gd name="connsiteX3" fmla="*/ 1709603 w 4878421"/>
              <a:gd name="connsiteY3" fmla="*/ 176429 h 5561798"/>
              <a:gd name="connsiteX4" fmla="*/ 1570316 w 4878421"/>
              <a:gd name="connsiteY4" fmla="*/ 236381 h 5561798"/>
              <a:gd name="connsiteX5" fmla="*/ 1434343 w 4878421"/>
              <a:gd name="connsiteY5" fmla="*/ 308322 h 5561798"/>
              <a:gd name="connsiteX6" fmla="*/ 1308319 w 4878421"/>
              <a:gd name="connsiteY6" fmla="*/ 388830 h 5561798"/>
              <a:gd name="connsiteX7" fmla="*/ 1187271 w 4878421"/>
              <a:gd name="connsiteY7" fmla="*/ 479613 h 5561798"/>
              <a:gd name="connsiteX8" fmla="*/ 1076172 w 4878421"/>
              <a:gd name="connsiteY8" fmla="*/ 578963 h 5561798"/>
              <a:gd name="connsiteX9" fmla="*/ 973364 w 4878421"/>
              <a:gd name="connsiteY9" fmla="*/ 686875 h 5561798"/>
              <a:gd name="connsiteX10" fmla="*/ 880503 w 4878421"/>
              <a:gd name="connsiteY10" fmla="*/ 805065 h 5561798"/>
              <a:gd name="connsiteX11" fmla="*/ 799251 w 4878421"/>
              <a:gd name="connsiteY11" fmla="*/ 930107 h 5561798"/>
              <a:gd name="connsiteX12" fmla="*/ 729608 w 4878421"/>
              <a:gd name="connsiteY12" fmla="*/ 1063714 h 5561798"/>
              <a:gd name="connsiteX13" fmla="*/ 671571 w 4878421"/>
              <a:gd name="connsiteY13" fmla="*/ 1207597 h 5561798"/>
              <a:gd name="connsiteX14" fmla="*/ 578713 w 4878421"/>
              <a:gd name="connsiteY14" fmla="*/ 1603278 h 5561798"/>
              <a:gd name="connsiteX15" fmla="*/ 570421 w 4878421"/>
              <a:gd name="connsiteY15" fmla="*/ 1699201 h 5561798"/>
              <a:gd name="connsiteX16" fmla="*/ 567104 w 4878421"/>
              <a:gd name="connsiteY16" fmla="*/ 1789985 h 5561798"/>
              <a:gd name="connsiteX17" fmla="*/ 570421 w 4878421"/>
              <a:gd name="connsiteY17" fmla="*/ 1873916 h 5561798"/>
              <a:gd name="connsiteX18" fmla="*/ 572078 w 4878421"/>
              <a:gd name="connsiteY18" fmla="*/ 1957850 h 5561798"/>
              <a:gd name="connsiteX19" fmla="*/ 572078 w 4878421"/>
              <a:gd name="connsiteY19" fmla="*/ 2036642 h 5561798"/>
              <a:gd name="connsiteX20" fmla="*/ 563787 w 4878421"/>
              <a:gd name="connsiteY20" fmla="*/ 2110297 h 5561798"/>
              <a:gd name="connsiteX21" fmla="*/ 538915 w 4878421"/>
              <a:gd name="connsiteY21" fmla="*/ 2185665 h 5561798"/>
              <a:gd name="connsiteX22" fmla="*/ 494144 w 4878421"/>
              <a:gd name="connsiteY22" fmla="*/ 2276450 h 5561798"/>
              <a:gd name="connsiteX23" fmla="*/ 439423 w 4878421"/>
              <a:gd name="connsiteY23" fmla="*/ 2360383 h 5561798"/>
              <a:gd name="connsiteX24" fmla="*/ 379729 w 4878421"/>
              <a:gd name="connsiteY24" fmla="*/ 2434037 h 5561798"/>
              <a:gd name="connsiteX25" fmla="*/ 316716 w 4878421"/>
              <a:gd name="connsiteY25" fmla="*/ 2509404 h 5561798"/>
              <a:gd name="connsiteX26" fmla="*/ 250388 w 4878421"/>
              <a:gd name="connsiteY26" fmla="*/ 2577920 h 5561798"/>
              <a:gd name="connsiteX27" fmla="*/ 184061 w 4878421"/>
              <a:gd name="connsiteY27" fmla="*/ 2646437 h 5561798"/>
              <a:gd name="connsiteX28" fmla="*/ 121049 w 4878421"/>
              <a:gd name="connsiteY28" fmla="*/ 2721805 h 5561798"/>
              <a:gd name="connsiteX29" fmla="*/ 99493 w 4878421"/>
              <a:gd name="connsiteY29" fmla="*/ 2742359 h 5561798"/>
              <a:gd name="connsiteX30" fmla="*/ 72961 w 4878421"/>
              <a:gd name="connsiteY30" fmla="*/ 2768052 h 5561798"/>
              <a:gd name="connsiteX31" fmla="*/ 44772 w 4878421"/>
              <a:gd name="connsiteY31" fmla="*/ 2798885 h 5561798"/>
              <a:gd name="connsiteX32" fmla="*/ 21557 w 4878421"/>
              <a:gd name="connsiteY32" fmla="*/ 2829718 h 5561798"/>
              <a:gd name="connsiteX33" fmla="*/ 6634 w 4878421"/>
              <a:gd name="connsiteY33" fmla="*/ 2867402 h 5561798"/>
              <a:gd name="connsiteX34" fmla="*/ 0 w 4878421"/>
              <a:gd name="connsiteY34" fmla="*/ 2908510 h 5561798"/>
              <a:gd name="connsiteX35" fmla="*/ 8291 w 4878421"/>
              <a:gd name="connsiteY35" fmla="*/ 2951332 h 5561798"/>
              <a:gd name="connsiteX36" fmla="*/ 29848 w 4878421"/>
              <a:gd name="connsiteY36" fmla="*/ 2992443 h 5561798"/>
              <a:gd name="connsiteX37" fmla="*/ 66328 w 4878421"/>
              <a:gd name="connsiteY37" fmla="*/ 3026700 h 5561798"/>
              <a:gd name="connsiteX38" fmla="*/ 107784 w 4878421"/>
              <a:gd name="connsiteY38" fmla="*/ 3050682 h 5561798"/>
              <a:gd name="connsiteX39" fmla="*/ 159188 w 4878421"/>
              <a:gd name="connsiteY39" fmla="*/ 3072950 h 5561798"/>
              <a:gd name="connsiteX40" fmla="*/ 213908 w 4878421"/>
              <a:gd name="connsiteY40" fmla="*/ 3091790 h 5561798"/>
              <a:gd name="connsiteX41" fmla="*/ 268629 w 4878421"/>
              <a:gd name="connsiteY41" fmla="*/ 3110634 h 5561798"/>
              <a:gd name="connsiteX42" fmla="*/ 321690 w 4878421"/>
              <a:gd name="connsiteY42" fmla="*/ 3129474 h 5561798"/>
              <a:gd name="connsiteX43" fmla="*/ 373094 w 4878421"/>
              <a:gd name="connsiteY43" fmla="*/ 3151742 h 5561798"/>
              <a:gd name="connsiteX44" fmla="*/ 419525 w 4878421"/>
              <a:gd name="connsiteY44" fmla="*/ 3175724 h 5561798"/>
              <a:gd name="connsiteX45" fmla="*/ 452689 w 4878421"/>
              <a:gd name="connsiteY45" fmla="*/ 3206556 h 5561798"/>
              <a:gd name="connsiteX46" fmla="*/ 442740 w 4878421"/>
              <a:gd name="connsiteY46" fmla="*/ 3247665 h 5561798"/>
              <a:gd name="connsiteX47" fmla="*/ 424500 w 4878421"/>
              <a:gd name="connsiteY47" fmla="*/ 3285349 h 5561798"/>
              <a:gd name="connsiteX48" fmla="*/ 406259 w 4878421"/>
              <a:gd name="connsiteY48" fmla="*/ 3324747 h 5561798"/>
              <a:gd name="connsiteX49" fmla="*/ 386361 w 4878421"/>
              <a:gd name="connsiteY49" fmla="*/ 3362431 h 5561798"/>
              <a:gd name="connsiteX50" fmla="*/ 368120 w 4878421"/>
              <a:gd name="connsiteY50" fmla="*/ 3400115 h 5561798"/>
              <a:gd name="connsiteX51" fmla="*/ 354855 w 4878421"/>
              <a:gd name="connsiteY51" fmla="*/ 3437799 h 5561798"/>
              <a:gd name="connsiteX52" fmla="*/ 349880 w 4878421"/>
              <a:gd name="connsiteY52" fmla="*/ 3472056 h 5561798"/>
              <a:gd name="connsiteX53" fmla="*/ 353197 w 4878421"/>
              <a:gd name="connsiteY53" fmla="*/ 3509740 h 5561798"/>
              <a:gd name="connsiteX54" fmla="*/ 371437 w 4878421"/>
              <a:gd name="connsiteY54" fmla="*/ 3543997 h 5561798"/>
              <a:gd name="connsiteX55" fmla="*/ 404600 w 4878421"/>
              <a:gd name="connsiteY55" fmla="*/ 3578257 h 5561798"/>
              <a:gd name="connsiteX56" fmla="*/ 452689 w 4878421"/>
              <a:gd name="connsiteY56" fmla="*/ 3612514 h 5561798"/>
              <a:gd name="connsiteX57" fmla="*/ 442740 w 4878421"/>
              <a:gd name="connsiteY57" fmla="*/ 3639920 h 5561798"/>
              <a:gd name="connsiteX58" fmla="*/ 427815 w 4878421"/>
              <a:gd name="connsiteY58" fmla="*/ 3667327 h 5561798"/>
              <a:gd name="connsiteX59" fmla="*/ 416209 w 4878421"/>
              <a:gd name="connsiteY59" fmla="*/ 3699872 h 5561798"/>
              <a:gd name="connsiteX60" fmla="*/ 412892 w 4878421"/>
              <a:gd name="connsiteY60" fmla="*/ 3734131 h 5561798"/>
              <a:gd name="connsiteX61" fmla="*/ 419525 w 4878421"/>
              <a:gd name="connsiteY61" fmla="*/ 3768388 h 5561798"/>
              <a:gd name="connsiteX62" fmla="*/ 437766 w 4878421"/>
              <a:gd name="connsiteY62" fmla="*/ 3799221 h 5561798"/>
              <a:gd name="connsiteX63" fmla="*/ 460980 w 4878421"/>
              <a:gd name="connsiteY63" fmla="*/ 3823200 h 5561798"/>
              <a:gd name="connsiteX64" fmla="*/ 490826 w 4878421"/>
              <a:gd name="connsiteY64" fmla="*/ 3845468 h 5561798"/>
              <a:gd name="connsiteX65" fmla="*/ 520674 w 4878421"/>
              <a:gd name="connsiteY65" fmla="*/ 3860884 h 5561798"/>
              <a:gd name="connsiteX66" fmla="*/ 548865 w 4878421"/>
              <a:gd name="connsiteY66" fmla="*/ 3879728 h 5561798"/>
              <a:gd name="connsiteX67" fmla="*/ 575395 w 4878421"/>
              <a:gd name="connsiteY67" fmla="*/ 3905420 h 5561798"/>
              <a:gd name="connsiteX68" fmla="*/ 590319 w 4878421"/>
              <a:gd name="connsiteY68" fmla="*/ 3932828 h 5561798"/>
              <a:gd name="connsiteX69" fmla="*/ 605244 w 4878421"/>
              <a:gd name="connsiteY69" fmla="*/ 3982502 h 5561798"/>
              <a:gd name="connsiteX70" fmla="*/ 605244 w 4878421"/>
              <a:gd name="connsiteY70" fmla="*/ 4039026 h 5561798"/>
              <a:gd name="connsiteX71" fmla="*/ 600269 w 4878421"/>
              <a:gd name="connsiteY71" fmla="*/ 4092127 h 5561798"/>
              <a:gd name="connsiteX72" fmla="*/ 587003 w 4878421"/>
              <a:gd name="connsiteY72" fmla="*/ 4146940 h 5561798"/>
              <a:gd name="connsiteX73" fmla="*/ 575395 w 4878421"/>
              <a:gd name="connsiteY73" fmla="*/ 4200040 h 5561798"/>
              <a:gd name="connsiteX74" fmla="*/ 567104 w 4878421"/>
              <a:gd name="connsiteY74" fmla="*/ 4248001 h 5561798"/>
              <a:gd name="connsiteX75" fmla="*/ 560472 w 4878421"/>
              <a:gd name="connsiteY75" fmla="*/ 4316518 h 5561798"/>
              <a:gd name="connsiteX76" fmla="*/ 567104 w 4878421"/>
              <a:gd name="connsiteY76" fmla="*/ 4378181 h 5561798"/>
              <a:gd name="connsiteX77" fmla="*/ 585345 w 4878421"/>
              <a:gd name="connsiteY77" fmla="*/ 4434708 h 5561798"/>
              <a:gd name="connsiteX78" fmla="*/ 608559 w 4878421"/>
              <a:gd name="connsiteY78" fmla="*/ 4484382 h 5561798"/>
              <a:gd name="connsiteX79" fmla="*/ 641724 w 4878421"/>
              <a:gd name="connsiteY79" fmla="*/ 4523779 h 5561798"/>
              <a:gd name="connsiteX80" fmla="*/ 684836 w 4878421"/>
              <a:gd name="connsiteY80" fmla="*/ 4561463 h 5561798"/>
              <a:gd name="connsiteX81" fmla="*/ 726291 w 4878421"/>
              <a:gd name="connsiteY81" fmla="*/ 4592296 h 5561798"/>
              <a:gd name="connsiteX82" fmla="*/ 774380 w 4878421"/>
              <a:gd name="connsiteY82" fmla="*/ 4617989 h 5561798"/>
              <a:gd name="connsiteX83" fmla="*/ 822467 w 4878421"/>
              <a:gd name="connsiteY83" fmla="*/ 4640256 h 5561798"/>
              <a:gd name="connsiteX84" fmla="*/ 870555 w 4878421"/>
              <a:gd name="connsiteY84" fmla="*/ 4652246 h 5561798"/>
              <a:gd name="connsiteX85" fmla="*/ 958440 w 4878421"/>
              <a:gd name="connsiteY85" fmla="*/ 4667662 h 5561798"/>
              <a:gd name="connsiteX86" fmla="*/ 1051298 w 4878421"/>
              <a:gd name="connsiteY86" fmla="*/ 4674514 h 5561798"/>
              <a:gd name="connsiteX87" fmla="*/ 1149133 w 4878421"/>
              <a:gd name="connsiteY87" fmla="*/ 4671089 h 5561798"/>
              <a:gd name="connsiteX88" fmla="*/ 1245308 w 4878421"/>
              <a:gd name="connsiteY88" fmla="*/ 4660811 h 5561798"/>
              <a:gd name="connsiteX89" fmla="*/ 1341484 w 4878421"/>
              <a:gd name="connsiteY89" fmla="*/ 4648820 h 5561798"/>
              <a:gd name="connsiteX90" fmla="*/ 1432684 w 4878421"/>
              <a:gd name="connsiteY90" fmla="*/ 4629978 h 5561798"/>
              <a:gd name="connsiteX91" fmla="*/ 1513936 w 4878421"/>
              <a:gd name="connsiteY91" fmla="*/ 4607711 h 5561798"/>
              <a:gd name="connsiteX92" fmla="*/ 1585239 w 4878421"/>
              <a:gd name="connsiteY92" fmla="*/ 4583730 h 5561798"/>
              <a:gd name="connsiteX93" fmla="*/ 1615085 w 4878421"/>
              <a:gd name="connsiteY93" fmla="*/ 4573452 h 5561798"/>
              <a:gd name="connsiteX94" fmla="*/ 1654883 w 4878421"/>
              <a:gd name="connsiteY94" fmla="*/ 4561463 h 5561798"/>
              <a:gd name="connsiteX95" fmla="*/ 1697996 w 4878421"/>
              <a:gd name="connsiteY95" fmla="*/ 4549472 h 5561798"/>
              <a:gd name="connsiteX96" fmla="*/ 1742768 w 4878421"/>
              <a:gd name="connsiteY96" fmla="*/ 4537482 h 5561798"/>
              <a:gd name="connsiteX97" fmla="*/ 1790855 w 4878421"/>
              <a:gd name="connsiteY97" fmla="*/ 4530631 h 5561798"/>
              <a:gd name="connsiteX98" fmla="*/ 1838943 w 4878421"/>
              <a:gd name="connsiteY98" fmla="*/ 4527204 h 5561798"/>
              <a:gd name="connsiteX99" fmla="*/ 1880398 w 4878421"/>
              <a:gd name="connsiteY99" fmla="*/ 4534056 h 5561798"/>
              <a:gd name="connsiteX100" fmla="*/ 1916878 w 4878421"/>
              <a:gd name="connsiteY100" fmla="*/ 4549472 h 5561798"/>
              <a:gd name="connsiteX101" fmla="*/ 1950042 w 4878421"/>
              <a:gd name="connsiteY101" fmla="*/ 4580305 h 5561798"/>
              <a:gd name="connsiteX102" fmla="*/ 1979890 w 4878421"/>
              <a:gd name="connsiteY102" fmla="*/ 4629978 h 5561798"/>
              <a:gd name="connsiteX103" fmla="*/ 2008079 w 4878421"/>
              <a:gd name="connsiteY103" fmla="*/ 4693357 h 5561798"/>
              <a:gd name="connsiteX104" fmla="*/ 2034610 w 4878421"/>
              <a:gd name="connsiteY104" fmla="*/ 4767011 h 5561798"/>
              <a:gd name="connsiteX105" fmla="*/ 2056167 w 4878421"/>
              <a:gd name="connsiteY105" fmla="*/ 4850944 h 5561798"/>
              <a:gd name="connsiteX106" fmla="*/ 2077723 w 4878421"/>
              <a:gd name="connsiteY106" fmla="*/ 4938302 h 5561798"/>
              <a:gd name="connsiteX107" fmla="*/ 2095963 w 4878421"/>
              <a:gd name="connsiteY107" fmla="*/ 5029085 h 5561798"/>
              <a:gd name="connsiteX108" fmla="*/ 2112546 w 4878421"/>
              <a:gd name="connsiteY108" fmla="*/ 5121582 h 5561798"/>
              <a:gd name="connsiteX109" fmla="*/ 2129129 w 4878421"/>
              <a:gd name="connsiteY109" fmla="*/ 5212366 h 5561798"/>
              <a:gd name="connsiteX110" fmla="*/ 2140735 w 4878421"/>
              <a:gd name="connsiteY110" fmla="*/ 5296299 h 5561798"/>
              <a:gd name="connsiteX111" fmla="*/ 2155659 w 4878421"/>
              <a:gd name="connsiteY111" fmla="*/ 5375092 h 5561798"/>
              <a:gd name="connsiteX112" fmla="*/ 2167266 w 4878421"/>
              <a:gd name="connsiteY112" fmla="*/ 5440182 h 5561798"/>
              <a:gd name="connsiteX113" fmla="*/ 2177215 w 4878421"/>
              <a:gd name="connsiteY113" fmla="*/ 5496708 h 5561798"/>
              <a:gd name="connsiteX114" fmla="*/ 2402730 w 4878421"/>
              <a:gd name="connsiteY114" fmla="*/ 5536105 h 5561798"/>
              <a:gd name="connsiteX115" fmla="*/ 2631563 w 4878421"/>
              <a:gd name="connsiteY115" fmla="*/ 5558373 h 5561798"/>
              <a:gd name="connsiteX116" fmla="*/ 2867027 w 4878421"/>
              <a:gd name="connsiteY116" fmla="*/ 5561798 h 5561798"/>
              <a:gd name="connsiteX117" fmla="*/ 3107464 w 4878421"/>
              <a:gd name="connsiteY117" fmla="*/ 5549809 h 5561798"/>
              <a:gd name="connsiteX118" fmla="*/ 3356194 w 4878421"/>
              <a:gd name="connsiteY118" fmla="*/ 5515549 h 5561798"/>
              <a:gd name="connsiteX119" fmla="*/ 3611558 w 4878421"/>
              <a:gd name="connsiteY119" fmla="*/ 5467589 h 5561798"/>
              <a:gd name="connsiteX120" fmla="*/ 3873552 w 4878421"/>
              <a:gd name="connsiteY120" fmla="*/ 5402498 h 5561798"/>
              <a:gd name="connsiteX121" fmla="*/ 4148813 w 4878421"/>
              <a:gd name="connsiteY121" fmla="*/ 5321993 h 5561798"/>
              <a:gd name="connsiteX122" fmla="*/ 4432367 w 4878421"/>
              <a:gd name="connsiteY122" fmla="*/ 5227783 h 5561798"/>
              <a:gd name="connsiteX123" fmla="*/ 4400860 w 4878421"/>
              <a:gd name="connsiteY123" fmla="*/ 5150702 h 5561798"/>
              <a:gd name="connsiteX124" fmla="*/ 4371012 w 4878421"/>
              <a:gd name="connsiteY124" fmla="*/ 5063343 h 5561798"/>
              <a:gd name="connsiteX125" fmla="*/ 4344481 w 4878421"/>
              <a:gd name="connsiteY125" fmla="*/ 4967422 h 5561798"/>
              <a:gd name="connsiteX126" fmla="*/ 4317949 w 4878421"/>
              <a:gd name="connsiteY126" fmla="*/ 4873212 h 5561798"/>
              <a:gd name="connsiteX127" fmla="*/ 4293078 w 4878421"/>
              <a:gd name="connsiteY127" fmla="*/ 4789280 h 5561798"/>
              <a:gd name="connsiteX128" fmla="*/ 4266546 w 4878421"/>
              <a:gd name="connsiteY128" fmla="*/ 4720763 h 5561798"/>
              <a:gd name="connsiteX129" fmla="*/ 4248306 w 4878421"/>
              <a:gd name="connsiteY129" fmla="*/ 4674514 h 5561798"/>
              <a:gd name="connsiteX130" fmla="*/ 4226748 w 4878421"/>
              <a:gd name="connsiteY130" fmla="*/ 4611136 h 5561798"/>
              <a:gd name="connsiteX131" fmla="*/ 4205193 w 4878421"/>
              <a:gd name="connsiteY131" fmla="*/ 4539195 h 5561798"/>
              <a:gd name="connsiteX132" fmla="*/ 4181977 w 4878421"/>
              <a:gd name="connsiteY132" fmla="*/ 4458689 h 5561798"/>
              <a:gd name="connsiteX133" fmla="*/ 4160422 w 4878421"/>
              <a:gd name="connsiteY133" fmla="*/ 4374757 h 5561798"/>
              <a:gd name="connsiteX134" fmla="*/ 4138865 w 4878421"/>
              <a:gd name="connsiteY134" fmla="*/ 4287398 h 5561798"/>
              <a:gd name="connsiteX135" fmla="*/ 4120624 w 4878421"/>
              <a:gd name="connsiteY135" fmla="*/ 4200040 h 5561798"/>
              <a:gd name="connsiteX136" fmla="*/ 4109017 w 4878421"/>
              <a:gd name="connsiteY136" fmla="*/ 4119533 h 5561798"/>
              <a:gd name="connsiteX137" fmla="*/ 4100727 w 4878421"/>
              <a:gd name="connsiteY137" fmla="*/ 4042453 h 5561798"/>
              <a:gd name="connsiteX138" fmla="*/ 4097411 w 4878421"/>
              <a:gd name="connsiteY138" fmla="*/ 3979075 h 5561798"/>
              <a:gd name="connsiteX139" fmla="*/ 4100727 w 4878421"/>
              <a:gd name="connsiteY139" fmla="*/ 3925975 h 5561798"/>
              <a:gd name="connsiteX140" fmla="*/ 4127256 w 4878421"/>
              <a:gd name="connsiteY140" fmla="*/ 3814638 h 5561798"/>
              <a:gd name="connsiteX141" fmla="*/ 4160422 w 4878421"/>
              <a:gd name="connsiteY141" fmla="*/ 3711862 h 5561798"/>
              <a:gd name="connsiteX142" fmla="*/ 4201876 w 4878421"/>
              <a:gd name="connsiteY142" fmla="*/ 3614227 h 5561798"/>
              <a:gd name="connsiteX143" fmla="*/ 4253280 w 4878421"/>
              <a:gd name="connsiteY143" fmla="*/ 3528581 h 5561798"/>
              <a:gd name="connsiteX144" fmla="*/ 4329558 w 4878421"/>
              <a:gd name="connsiteY144" fmla="*/ 3422382 h 5561798"/>
              <a:gd name="connsiteX145" fmla="*/ 4407493 w 4878421"/>
              <a:gd name="connsiteY145" fmla="*/ 3316182 h 5561798"/>
              <a:gd name="connsiteX146" fmla="*/ 4485427 w 4878421"/>
              <a:gd name="connsiteY146" fmla="*/ 3213408 h 5561798"/>
              <a:gd name="connsiteX147" fmla="*/ 4565022 w 4878421"/>
              <a:gd name="connsiteY147" fmla="*/ 3103782 h 5561798"/>
              <a:gd name="connsiteX148" fmla="*/ 4636325 w 4878421"/>
              <a:gd name="connsiteY148" fmla="*/ 2992443 h 5561798"/>
              <a:gd name="connsiteX149" fmla="*/ 4705969 w 4878421"/>
              <a:gd name="connsiteY149" fmla="*/ 2877679 h 5561798"/>
              <a:gd name="connsiteX150" fmla="*/ 4764005 w 4878421"/>
              <a:gd name="connsiteY150" fmla="*/ 2752636 h 5561798"/>
              <a:gd name="connsiteX151" fmla="*/ 4812093 w 4878421"/>
              <a:gd name="connsiteY151" fmla="*/ 2619031 h 5561798"/>
              <a:gd name="connsiteX152" fmla="*/ 4848573 w 4878421"/>
              <a:gd name="connsiteY152" fmla="*/ 2463157 h 5561798"/>
              <a:gd name="connsiteX153" fmla="*/ 4868472 w 4878421"/>
              <a:gd name="connsiteY153" fmla="*/ 2303856 h 5561798"/>
              <a:gd name="connsiteX154" fmla="*/ 4878421 w 4878421"/>
              <a:gd name="connsiteY154" fmla="*/ 2141130 h 5561798"/>
              <a:gd name="connsiteX155" fmla="*/ 4875104 w 4878421"/>
              <a:gd name="connsiteY155" fmla="*/ 1976691 h 5561798"/>
              <a:gd name="connsiteX156" fmla="*/ 4863498 w 4878421"/>
              <a:gd name="connsiteY156" fmla="*/ 1815678 h 5561798"/>
              <a:gd name="connsiteX157" fmla="*/ 4838625 w 4878421"/>
              <a:gd name="connsiteY157" fmla="*/ 1659803 h 5561798"/>
              <a:gd name="connsiteX158" fmla="*/ 4805461 w 4878421"/>
              <a:gd name="connsiteY158" fmla="*/ 1507355 h 5561798"/>
              <a:gd name="connsiteX159" fmla="*/ 4764005 w 4878421"/>
              <a:gd name="connsiteY159" fmla="*/ 1366897 h 5561798"/>
              <a:gd name="connsiteX160" fmla="*/ 4717577 w 4878421"/>
              <a:gd name="connsiteY160" fmla="*/ 1238430 h 5561798"/>
              <a:gd name="connsiteX161" fmla="*/ 4664514 w 4878421"/>
              <a:gd name="connsiteY161" fmla="*/ 1123665 h 5561798"/>
              <a:gd name="connsiteX162" fmla="*/ 4584920 w 4878421"/>
              <a:gd name="connsiteY162" fmla="*/ 986633 h 5561798"/>
              <a:gd name="connsiteX163" fmla="*/ 4498694 w 4878421"/>
              <a:gd name="connsiteY163" fmla="*/ 856452 h 5561798"/>
              <a:gd name="connsiteX164" fmla="*/ 4400860 w 4878421"/>
              <a:gd name="connsiteY164" fmla="*/ 734837 h 5561798"/>
              <a:gd name="connsiteX165" fmla="*/ 4296394 w 4878421"/>
              <a:gd name="connsiteY165" fmla="*/ 618358 h 5561798"/>
              <a:gd name="connsiteX166" fmla="*/ 4181977 w 4878421"/>
              <a:gd name="connsiteY166" fmla="*/ 513872 h 5561798"/>
              <a:gd name="connsiteX167" fmla="*/ 4054296 w 4878421"/>
              <a:gd name="connsiteY167" fmla="*/ 416236 h 5561798"/>
              <a:gd name="connsiteX168" fmla="*/ 3921640 w 4878421"/>
              <a:gd name="connsiteY168" fmla="*/ 328878 h 5561798"/>
              <a:gd name="connsiteX169" fmla="*/ 3780694 w 4878421"/>
              <a:gd name="connsiteY169" fmla="*/ 251797 h 5561798"/>
              <a:gd name="connsiteX170" fmla="*/ 3626482 w 4878421"/>
              <a:gd name="connsiteY170" fmla="*/ 186707 h 5561798"/>
              <a:gd name="connsiteX171" fmla="*/ 3467294 w 4878421"/>
              <a:gd name="connsiteY171" fmla="*/ 126756 h 5561798"/>
              <a:gd name="connsiteX172" fmla="*/ 3294842 w 4878421"/>
              <a:gd name="connsiteY172" fmla="*/ 80507 h 5561798"/>
              <a:gd name="connsiteX173" fmla="*/ 3114097 w 4878421"/>
              <a:gd name="connsiteY173" fmla="*/ 42823 h 5561798"/>
              <a:gd name="connsiteX174" fmla="*/ 2925063 w 4878421"/>
              <a:gd name="connsiteY174" fmla="*/ 17129 h 5561798"/>
              <a:gd name="connsiteX175" fmla="*/ 2726079 w 4878421"/>
              <a:gd name="connsiteY175" fmla="*/ 1713 h 556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878421" h="5561798">
                <a:moveTo>
                  <a:pt x="2513830" y="0"/>
                </a:moveTo>
                <a:lnTo>
                  <a:pt x="2324795" y="15417"/>
                </a:lnTo>
                <a:lnTo>
                  <a:pt x="1850550" y="123329"/>
                </a:lnTo>
                <a:lnTo>
                  <a:pt x="1709603" y="176429"/>
                </a:lnTo>
                <a:lnTo>
                  <a:pt x="1570316" y="236381"/>
                </a:lnTo>
                <a:lnTo>
                  <a:pt x="1434343" y="308322"/>
                </a:lnTo>
                <a:lnTo>
                  <a:pt x="1308319" y="388830"/>
                </a:lnTo>
                <a:lnTo>
                  <a:pt x="1187271" y="479613"/>
                </a:lnTo>
                <a:lnTo>
                  <a:pt x="1076172" y="578963"/>
                </a:lnTo>
                <a:lnTo>
                  <a:pt x="973364" y="686875"/>
                </a:lnTo>
                <a:lnTo>
                  <a:pt x="880503" y="805065"/>
                </a:lnTo>
                <a:lnTo>
                  <a:pt x="799251" y="930107"/>
                </a:lnTo>
                <a:lnTo>
                  <a:pt x="729608" y="1063714"/>
                </a:lnTo>
                <a:lnTo>
                  <a:pt x="671571" y="1207597"/>
                </a:lnTo>
                <a:lnTo>
                  <a:pt x="578713" y="1603278"/>
                </a:lnTo>
                <a:lnTo>
                  <a:pt x="570421" y="1699201"/>
                </a:lnTo>
                <a:lnTo>
                  <a:pt x="567104" y="1789985"/>
                </a:lnTo>
                <a:lnTo>
                  <a:pt x="570421" y="1873916"/>
                </a:lnTo>
                <a:lnTo>
                  <a:pt x="572078" y="1957850"/>
                </a:lnTo>
                <a:lnTo>
                  <a:pt x="572078" y="2036642"/>
                </a:lnTo>
                <a:lnTo>
                  <a:pt x="563787" y="2110297"/>
                </a:lnTo>
                <a:lnTo>
                  <a:pt x="538915" y="2185665"/>
                </a:lnTo>
                <a:lnTo>
                  <a:pt x="494144" y="2276450"/>
                </a:lnTo>
                <a:lnTo>
                  <a:pt x="439423" y="2360383"/>
                </a:lnTo>
                <a:lnTo>
                  <a:pt x="379729" y="2434037"/>
                </a:lnTo>
                <a:lnTo>
                  <a:pt x="316716" y="2509404"/>
                </a:lnTo>
                <a:lnTo>
                  <a:pt x="250388" y="2577920"/>
                </a:lnTo>
                <a:lnTo>
                  <a:pt x="184061" y="2646437"/>
                </a:lnTo>
                <a:lnTo>
                  <a:pt x="121049" y="2721805"/>
                </a:lnTo>
                <a:lnTo>
                  <a:pt x="99493" y="2742359"/>
                </a:lnTo>
                <a:lnTo>
                  <a:pt x="72961" y="2768052"/>
                </a:lnTo>
                <a:lnTo>
                  <a:pt x="44772" y="2798885"/>
                </a:lnTo>
                <a:lnTo>
                  <a:pt x="21557" y="2829718"/>
                </a:lnTo>
                <a:lnTo>
                  <a:pt x="6634" y="2867402"/>
                </a:lnTo>
                <a:lnTo>
                  <a:pt x="0" y="2908510"/>
                </a:lnTo>
                <a:lnTo>
                  <a:pt x="8291" y="2951332"/>
                </a:lnTo>
                <a:lnTo>
                  <a:pt x="29848" y="2992443"/>
                </a:lnTo>
                <a:lnTo>
                  <a:pt x="66328" y="3026700"/>
                </a:lnTo>
                <a:lnTo>
                  <a:pt x="107784" y="3050682"/>
                </a:lnTo>
                <a:lnTo>
                  <a:pt x="159188" y="3072950"/>
                </a:lnTo>
                <a:lnTo>
                  <a:pt x="213908" y="3091790"/>
                </a:lnTo>
                <a:lnTo>
                  <a:pt x="268629" y="3110634"/>
                </a:lnTo>
                <a:lnTo>
                  <a:pt x="321690" y="3129474"/>
                </a:lnTo>
                <a:lnTo>
                  <a:pt x="373094" y="3151742"/>
                </a:lnTo>
                <a:lnTo>
                  <a:pt x="419525" y="3175724"/>
                </a:lnTo>
                <a:lnTo>
                  <a:pt x="452689" y="3206556"/>
                </a:lnTo>
                <a:lnTo>
                  <a:pt x="442740" y="3247665"/>
                </a:lnTo>
                <a:lnTo>
                  <a:pt x="424500" y="3285349"/>
                </a:lnTo>
                <a:lnTo>
                  <a:pt x="406259" y="3324747"/>
                </a:lnTo>
                <a:lnTo>
                  <a:pt x="386361" y="3362431"/>
                </a:lnTo>
                <a:lnTo>
                  <a:pt x="368120" y="3400115"/>
                </a:lnTo>
                <a:lnTo>
                  <a:pt x="354855" y="3437799"/>
                </a:lnTo>
                <a:lnTo>
                  <a:pt x="349880" y="3472056"/>
                </a:lnTo>
                <a:lnTo>
                  <a:pt x="353197" y="3509740"/>
                </a:lnTo>
                <a:lnTo>
                  <a:pt x="371437" y="3543997"/>
                </a:lnTo>
                <a:lnTo>
                  <a:pt x="404600" y="3578257"/>
                </a:lnTo>
                <a:lnTo>
                  <a:pt x="452689" y="3612514"/>
                </a:lnTo>
                <a:lnTo>
                  <a:pt x="442740" y="3639920"/>
                </a:lnTo>
                <a:lnTo>
                  <a:pt x="427815" y="3667327"/>
                </a:lnTo>
                <a:lnTo>
                  <a:pt x="416209" y="3699872"/>
                </a:lnTo>
                <a:lnTo>
                  <a:pt x="412892" y="3734131"/>
                </a:lnTo>
                <a:lnTo>
                  <a:pt x="419525" y="3768388"/>
                </a:lnTo>
                <a:lnTo>
                  <a:pt x="437766" y="3799221"/>
                </a:lnTo>
                <a:lnTo>
                  <a:pt x="460980" y="3823200"/>
                </a:lnTo>
                <a:lnTo>
                  <a:pt x="490826" y="3845468"/>
                </a:lnTo>
                <a:lnTo>
                  <a:pt x="520674" y="3860884"/>
                </a:lnTo>
                <a:lnTo>
                  <a:pt x="548865" y="3879728"/>
                </a:lnTo>
                <a:lnTo>
                  <a:pt x="575395" y="3905420"/>
                </a:lnTo>
                <a:lnTo>
                  <a:pt x="590319" y="3932828"/>
                </a:lnTo>
                <a:lnTo>
                  <a:pt x="605244" y="3982502"/>
                </a:lnTo>
                <a:lnTo>
                  <a:pt x="605244" y="4039026"/>
                </a:lnTo>
                <a:lnTo>
                  <a:pt x="600269" y="4092127"/>
                </a:lnTo>
                <a:lnTo>
                  <a:pt x="587003" y="4146940"/>
                </a:lnTo>
                <a:lnTo>
                  <a:pt x="575395" y="4200040"/>
                </a:lnTo>
                <a:lnTo>
                  <a:pt x="567104" y="4248001"/>
                </a:lnTo>
                <a:lnTo>
                  <a:pt x="560472" y="4316518"/>
                </a:lnTo>
                <a:lnTo>
                  <a:pt x="567104" y="4378181"/>
                </a:lnTo>
                <a:lnTo>
                  <a:pt x="585345" y="4434708"/>
                </a:lnTo>
                <a:lnTo>
                  <a:pt x="608559" y="4484382"/>
                </a:lnTo>
                <a:lnTo>
                  <a:pt x="641724" y="4523779"/>
                </a:lnTo>
                <a:lnTo>
                  <a:pt x="684836" y="4561463"/>
                </a:lnTo>
                <a:lnTo>
                  <a:pt x="726291" y="4592296"/>
                </a:lnTo>
                <a:lnTo>
                  <a:pt x="774380" y="4617989"/>
                </a:lnTo>
                <a:lnTo>
                  <a:pt x="822467" y="4640256"/>
                </a:lnTo>
                <a:lnTo>
                  <a:pt x="870555" y="4652246"/>
                </a:lnTo>
                <a:lnTo>
                  <a:pt x="958440" y="4667662"/>
                </a:lnTo>
                <a:lnTo>
                  <a:pt x="1051298" y="4674514"/>
                </a:lnTo>
                <a:lnTo>
                  <a:pt x="1149133" y="4671089"/>
                </a:lnTo>
                <a:lnTo>
                  <a:pt x="1245308" y="4660811"/>
                </a:lnTo>
                <a:lnTo>
                  <a:pt x="1341484" y="4648820"/>
                </a:lnTo>
                <a:lnTo>
                  <a:pt x="1432684" y="4629978"/>
                </a:lnTo>
                <a:lnTo>
                  <a:pt x="1513936" y="4607711"/>
                </a:lnTo>
                <a:lnTo>
                  <a:pt x="1585239" y="4583730"/>
                </a:lnTo>
                <a:lnTo>
                  <a:pt x="1615085" y="4573452"/>
                </a:lnTo>
                <a:lnTo>
                  <a:pt x="1654883" y="4561463"/>
                </a:lnTo>
                <a:lnTo>
                  <a:pt x="1697996" y="4549472"/>
                </a:lnTo>
                <a:lnTo>
                  <a:pt x="1742768" y="4537482"/>
                </a:lnTo>
                <a:lnTo>
                  <a:pt x="1790855" y="4530631"/>
                </a:lnTo>
                <a:lnTo>
                  <a:pt x="1838943" y="4527204"/>
                </a:lnTo>
                <a:lnTo>
                  <a:pt x="1880398" y="4534056"/>
                </a:lnTo>
                <a:lnTo>
                  <a:pt x="1916878" y="4549472"/>
                </a:lnTo>
                <a:lnTo>
                  <a:pt x="1950042" y="4580305"/>
                </a:lnTo>
                <a:lnTo>
                  <a:pt x="1979890" y="4629978"/>
                </a:lnTo>
                <a:lnTo>
                  <a:pt x="2008079" y="4693357"/>
                </a:lnTo>
                <a:lnTo>
                  <a:pt x="2034610" y="4767011"/>
                </a:lnTo>
                <a:lnTo>
                  <a:pt x="2056167" y="4850944"/>
                </a:lnTo>
                <a:lnTo>
                  <a:pt x="2077723" y="4938302"/>
                </a:lnTo>
                <a:lnTo>
                  <a:pt x="2095963" y="5029085"/>
                </a:lnTo>
                <a:lnTo>
                  <a:pt x="2112546" y="5121582"/>
                </a:lnTo>
                <a:lnTo>
                  <a:pt x="2129129" y="5212366"/>
                </a:lnTo>
                <a:lnTo>
                  <a:pt x="2140735" y="5296299"/>
                </a:lnTo>
                <a:lnTo>
                  <a:pt x="2155659" y="5375092"/>
                </a:lnTo>
                <a:lnTo>
                  <a:pt x="2167266" y="5440182"/>
                </a:lnTo>
                <a:lnTo>
                  <a:pt x="2177215" y="5496708"/>
                </a:lnTo>
                <a:lnTo>
                  <a:pt x="2402730" y="5536105"/>
                </a:lnTo>
                <a:lnTo>
                  <a:pt x="2631563" y="5558373"/>
                </a:lnTo>
                <a:lnTo>
                  <a:pt x="2867027" y="5561798"/>
                </a:lnTo>
                <a:lnTo>
                  <a:pt x="3107464" y="5549809"/>
                </a:lnTo>
                <a:lnTo>
                  <a:pt x="3356194" y="5515549"/>
                </a:lnTo>
                <a:lnTo>
                  <a:pt x="3611558" y="5467589"/>
                </a:lnTo>
                <a:lnTo>
                  <a:pt x="3873552" y="5402498"/>
                </a:lnTo>
                <a:lnTo>
                  <a:pt x="4148813" y="5321993"/>
                </a:lnTo>
                <a:lnTo>
                  <a:pt x="4432367" y="5227783"/>
                </a:lnTo>
                <a:lnTo>
                  <a:pt x="4400860" y="5150702"/>
                </a:lnTo>
                <a:lnTo>
                  <a:pt x="4371012" y="5063343"/>
                </a:lnTo>
                <a:lnTo>
                  <a:pt x="4344481" y="4967422"/>
                </a:lnTo>
                <a:lnTo>
                  <a:pt x="4317949" y="4873212"/>
                </a:lnTo>
                <a:lnTo>
                  <a:pt x="4293078" y="4789280"/>
                </a:lnTo>
                <a:lnTo>
                  <a:pt x="4266546" y="4720763"/>
                </a:lnTo>
                <a:lnTo>
                  <a:pt x="4248306" y="4674514"/>
                </a:lnTo>
                <a:lnTo>
                  <a:pt x="4226748" y="4611136"/>
                </a:lnTo>
                <a:lnTo>
                  <a:pt x="4205193" y="4539195"/>
                </a:lnTo>
                <a:lnTo>
                  <a:pt x="4181977" y="4458689"/>
                </a:lnTo>
                <a:lnTo>
                  <a:pt x="4160422" y="4374757"/>
                </a:lnTo>
                <a:lnTo>
                  <a:pt x="4138865" y="4287398"/>
                </a:lnTo>
                <a:lnTo>
                  <a:pt x="4120624" y="4200040"/>
                </a:lnTo>
                <a:lnTo>
                  <a:pt x="4109017" y="4119533"/>
                </a:lnTo>
                <a:lnTo>
                  <a:pt x="4100727" y="4042453"/>
                </a:lnTo>
                <a:lnTo>
                  <a:pt x="4097411" y="3979075"/>
                </a:lnTo>
                <a:lnTo>
                  <a:pt x="4100727" y="3925975"/>
                </a:lnTo>
                <a:lnTo>
                  <a:pt x="4127256" y="3814638"/>
                </a:lnTo>
                <a:lnTo>
                  <a:pt x="4160422" y="3711862"/>
                </a:lnTo>
                <a:lnTo>
                  <a:pt x="4201876" y="3614227"/>
                </a:lnTo>
                <a:lnTo>
                  <a:pt x="4253280" y="3528581"/>
                </a:lnTo>
                <a:lnTo>
                  <a:pt x="4329558" y="3422382"/>
                </a:lnTo>
                <a:lnTo>
                  <a:pt x="4407493" y="3316182"/>
                </a:lnTo>
                <a:lnTo>
                  <a:pt x="4485427" y="3213408"/>
                </a:lnTo>
                <a:lnTo>
                  <a:pt x="4565022" y="3103782"/>
                </a:lnTo>
                <a:lnTo>
                  <a:pt x="4636325" y="2992443"/>
                </a:lnTo>
                <a:lnTo>
                  <a:pt x="4705969" y="2877679"/>
                </a:lnTo>
                <a:lnTo>
                  <a:pt x="4764005" y="2752636"/>
                </a:lnTo>
                <a:lnTo>
                  <a:pt x="4812093" y="2619031"/>
                </a:lnTo>
                <a:lnTo>
                  <a:pt x="4848573" y="2463157"/>
                </a:lnTo>
                <a:lnTo>
                  <a:pt x="4868472" y="2303856"/>
                </a:lnTo>
                <a:lnTo>
                  <a:pt x="4878421" y="2141130"/>
                </a:lnTo>
                <a:lnTo>
                  <a:pt x="4875104" y="1976691"/>
                </a:lnTo>
                <a:lnTo>
                  <a:pt x="4863498" y="1815678"/>
                </a:lnTo>
                <a:lnTo>
                  <a:pt x="4838625" y="1659803"/>
                </a:lnTo>
                <a:lnTo>
                  <a:pt x="4805461" y="1507355"/>
                </a:lnTo>
                <a:lnTo>
                  <a:pt x="4764005" y="1366897"/>
                </a:lnTo>
                <a:lnTo>
                  <a:pt x="4717577" y="1238430"/>
                </a:lnTo>
                <a:lnTo>
                  <a:pt x="4664514" y="1123665"/>
                </a:lnTo>
                <a:lnTo>
                  <a:pt x="4584920" y="986633"/>
                </a:lnTo>
                <a:lnTo>
                  <a:pt x="4498694" y="856452"/>
                </a:lnTo>
                <a:lnTo>
                  <a:pt x="4400860" y="734837"/>
                </a:lnTo>
                <a:lnTo>
                  <a:pt x="4296394" y="618358"/>
                </a:lnTo>
                <a:lnTo>
                  <a:pt x="4181977" y="513872"/>
                </a:lnTo>
                <a:lnTo>
                  <a:pt x="4054296" y="416236"/>
                </a:lnTo>
                <a:lnTo>
                  <a:pt x="3921640" y="328878"/>
                </a:lnTo>
                <a:lnTo>
                  <a:pt x="3780694" y="251797"/>
                </a:lnTo>
                <a:lnTo>
                  <a:pt x="3626482" y="186707"/>
                </a:lnTo>
                <a:lnTo>
                  <a:pt x="3467294" y="126756"/>
                </a:lnTo>
                <a:lnTo>
                  <a:pt x="3294842" y="80507"/>
                </a:lnTo>
                <a:lnTo>
                  <a:pt x="3114097" y="42823"/>
                </a:lnTo>
                <a:lnTo>
                  <a:pt x="2925063" y="17129"/>
                </a:lnTo>
                <a:lnTo>
                  <a:pt x="2726079" y="171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9A45C0EE-7D6A-4359-9BFA-9FD55E123FBC}"/>
              </a:ext>
            </a:extLst>
          </p:cNvPr>
          <p:cNvGrpSpPr/>
          <p:nvPr/>
        </p:nvGrpSpPr>
        <p:grpSpPr>
          <a:xfrm>
            <a:off x="9719306" y="694605"/>
            <a:ext cx="2156589" cy="6226371"/>
            <a:chOff x="6339628" y="2939791"/>
            <a:chExt cx="1199358" cy="3462713"/>
          </a:xfrm>
        </p:grpSpPr>
        <p:pic>
          <p:nvPicPr>
            <p:cNvPr id="91" name="Graphic 288">
              <a:extLst>
                <a:ext uri="{FF2B5EF4-FFF2-40B4-BE49-F238E27FC236}">
                  <a16:creationId xmlns:a16="http://schemas.microsoft.com/office/drawing/2014/main" id="{786834C9-BB09-40F2-ADB2-7A411484D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6339628" y="3173470"/>
              <a:ext cx="1199358" cy="3229034"/>
            </a:xfrm>
            <a:prstGeom prst="rect">
              <a:avLst/>
            </a:prstGeom>
          </p:spPr>
        </p:pic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C9B4A4C6-408D-44DE-AEF9-E95645DA21E7}"/>
                </a:ext>
              </a:extLst>
            </p:cNvPr>
            <p:cNvGrpSpPr/>
            <p:nvPr/>
          </p:nvGrpSpPr>
          <p:grpSpPr>
            <a:xfrm>
              <a:off x="6749679" y="2939791"/>
              <a:ext cx="775761" cy="1848196"/>
              <a:chOff x="1365175" y="3001838"/>
              <a:chExt cx="775598" cy="1847810"/>
            </a:xfrm>
          </p:grpSpPr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A0ED5615-8E74-4073-B062-29CDCD660075}"/>
                  </a:ext>
                </a:extLst>
              </p:cNvPr>
              <p:cNvSpPr/>
              <p:nvPr/>
            </p:nvSpPr>
            <p:spPr>
              <a:xfrm rot="2330774">
                <a:off x="1815059" y="3032136"/>
                <a:ext cx="325714" cy="511392"/>
              </a:xfrm>
              <a:custGeom>
                <a:avLst/>
                <a:gdLst>
                  <a:gd name="connsiteX0" fmla="*/ 187829 w 287878"/>
                  <a:gd name="connsiteY0" fmla="*/ 42393 h 412888"/>
                  <a:gd name="connsiteX1" fmla="*/ 237501 w 287878"/>
                  <a:gd name="connsiteY1" fmla="*/ 27442 h 412888"/>
                  <a:gd name="connsiteX2" fmla="*/ 259718 w 287878"/>
                  <a:gd name="connsiteY2" fmla="*/ 10892 h 412888"/>
                  <a:gd name="connsiteX3" fmla="*/ 281090 w 287878"/>
                  <a:gd name="connsiteY3" fmla="*/ 1524 h 412888"/>
                  <a:gd name="connsiteX4" fmla="*/ 287778 w 287878"/>
                  <a:gd name="connsiteY4" fmla="*/ 26916 h 412888"/>
                  <a:gd name="connsiteX5" fmla="*/ 286932 w 287878"/>
                  <a:gd name="connsiteY5" fmla="*/ 54848 h 412888"/>
                  <a:gd name="connsiteX6" fmla="*/ 224893 w 287878"/>
                  <a:gd name="connsiteY6" fmla="*/ 113863 h 412888"/>
                  <a:gd name="connsiteX7" fmla="*/ 197295 w 287878"/>
                  <a:gd name="connsiteY7" fmla="*/ 147924 h 412888"/>
                  <a:gd name="connsiteX8" fmla="*/ 120572 w 287878"/>
                  <a:gd name="connsiteY8" fmla="*/ 351063 h 412888"/>
                  <a:gd name="connsiteX9" fmla="*/ 82518 w 287878"/>
                  <a:gd name="connsiteY9" fmla="*/ 397732 h 412888"/>
                  <a:gd name="connsiteX10" fmla="*/ 60788 w 287878"/>
                  <a:gd name="connsiteY10" fmla="*/ 412888 h 412888"/>
                  <a:gd name="connsiteX11" fmla="*/ 0 w 287878"/>
                  <a:gd name="connsiteY11" fmla="*/ 337407 h 412888"/>
                  <a:gd name="connsiteX12" fmla="*/ 40602 w 287878"/>
                  <a:gd name="connsiteY12" fmla="*/ 309887 h 412888"/>
                  <a:gd name="connsiteX13" fmla="*/ 70372 w 287878"/>
                  <a:gd name="connsiteY13" fmla="*/ 261576 h 412888"/>
                  <a:gd name="connsiteX14" fmla="*/ 150323 w 287878"/>
                  <a:gd name="connsiteY14" fmla="*/ 85319 h 412888"/>
                  <a:gd name="connsiteX15" fmla="*/ 187829 w 287878"/>
                  <a:gd name="connsiteY15" fmla="*/ 42393 h 412888"/>
                  <a:gd name="connsiteX0" fmla="*/ 225665 w 325714"/>
                  <a:gd name="connsiteY0" fmla="*/ 42393 h 424010"/>
                  <a:gd name="connsiteX1" fmla="*/ 275337 w 325714"/>
                  <a:gd name="connsiteY1" fmla="*/ 27442 h 424010"/>
                  <a:gd name="connsiteX2" fmla="*/ 297554 w 325714"/>
                  <a:gd name="connsiteY2" fmla="*/ 10892 h 424010"/>
                  <a:gd name="connsiteX3" fmla="*/ 318926 w 325714"/>
                  <a:gd name="connsiteY3" fmla="*/ 1524 h 424010"/>
                  <a:gd name="connsiteX4" fmla="*/ 325614 w 325714"/>
                  <a:gd name="connsiteY4" fmla="*/ 26916 h 424010"/>
                  <a:gd name="connsiteX5" fmla="*/ 324768 w 325714"/>
                  <a:gd name="connsiteY5" fmla="*/ 54848 h 424010"/>
                  <a:gd name="connsiteX6" fmla="*/ 262729 w 325714"/>
                  <a:gd name="connsiteY6" fmla="*/ 113863 h 424010"/>
                  <a:gd name="connsiteX7" fmla="*/ 235131 w 325714"/>
                  <a:gd name="connsiteY7" fmla="*/ 147924 h 424010"/>
                  <a:gd name="connsiteX8" fmla="*/ 158408 w 325714"/>
                  <a:gd name="connsiteY8" fmla="*/ 351063 h 424010"/>
                  <a:gd name="connsiteX9" fmla="*/ 120354 w 325714"/>
                  <a:gd name="connsiteY9" fmla="*/ 397732 h 424010"/>
                  <a:gd name="connsiteX10" fmla="*/ 98624 w 325714"/>
                  <a:gd name="connsiteY10" fmla="*/ 412888 h 424010"/>
                  <a:gd name="connsiteX11" fmla="*/ 0 w 325714"/>
                  <a:gd name="connsiteY11" fmla="*/ 424010 h 424010"/>
                  <a:gd name="connsiteX12" fmla="*/ 78438 w 325714"/>
                  <a:gd name="connsiteY12" fmla="*/ 309887 h 424010"/>
                  <a:gd name="connsiteX13" fmla="*/ 108208 w 325714"/>
                  <a:gd name="connsiteY13" fmla="*/ 261576 h 424010"/>
                  <a:gd name="connsiteX14" fmla="*/ 188159 w 325714"/>
                  <a:gd name="connsiteY14" fmla="*/ 85319 h 424010"/>
                  <a:gd name="connsiteX15" fmla="*/ 225665 w 325714"/>
                  <a:gd name="connsiteY15" fmla="*/ 42393 h 424010"/>
                  <a:gd name="connsiteX0" fmla="*/ 225665 w 325714"/>
                  <a:gd name="connsiteY0" fmla="*/ 42393 h 468681"/>
                  <a:gd name="connsiteX1" fmla="*/ 275337 w 325714"/>
                  <a:gd name="connsiteY1" fmla="*/ 27442 h 468681"/>
                  <a:gd name="connsiteX2" fmla="*/ 297554 w 325714"/>
                  <a:gd name="connsiteY2" fmla="*/ 10892 h 468681"/>
                  <a:gd name="connsiteX3" fmla="*/ 318926 w 325714"/>
                  <a:gd name="connsiteY3" fmla="*/ 1524 h 468681"/>
                  <a:gd name="connsiteX4" fmla="*/ 325614 w 325714"/>
                  <a:gd name="connsiteY4" fmla="*/ 26916 h 468681"/>
                  <a:gd name="connsiteX5" fmla="*/ 324768 w 325714"/>
                  <a:gd name="connsiteY5" fmla="*/ 54848 h 468681"/>
                  <a:gd name="connsiteX6" fmla="*/ 262729 w 325714"/>
                  <a:gd name="connsiteY6" fmla="*/ 113863 h 468681"/>
                  <a:gd name="connsiteX7" fmla="*/ 235131 w 325714"/>
                  <a:gd name="connsiteY7" fmla="*/ 147924 h 468681"/>
                  <a:gd name="connsiteX8" fmla="*/ 158408 w 325714"/>
                  <a:gd name="connsiteY8" fmla="*/ 351063 h 468681"/>
                  <a:gd name="connsiteX9" fmla="*/ 120354 w 325714"/>
                  <a:gd name="connsiteY9" fmla="*/ 397732 h 468681"/>
                  <a:gd name="connsiteX10" fmla="*/ 87426 w 325714"/>
                  <a:gd name="connsiteY10" fmla="*/ 468681 h 468681"/>
                  <a:gd name="connsiteX11" fmla="*/ 0 w 325714"/>
                  <a:gd name="connsiteY11" fmla="*/ 424010 h 468681"/>
                  <a:gd name="connsiteX12" fmla="*/ 78438 w 325714"/>
                  <a:gd name="connsiteY12" fmla="*/ 309887 h 468681"/>
                  <a:gd name="connsiteX13" fmla="*/ 108208 w 325714"/>
                  <a:gd name="connsiteY13" fmla="*/ 261576 h 468681"/>
                  <a:gd name="connsiteX14" fmla="*/ 188159 w 325714"/>
                  <a:gd name="connsiteY14" fmla="*/ 85319 h 468681"/>
                  <a:gd name="connsiteX15" fmla="*/ 225665 w 325714"/>
                  <a:gd name="connsiteY15" fmla="*/ 42393 h 468681"/>
                  <a:gd name="connsiteX0" fmla="*/ 225665 w 325714"/>
                  <a:gd name="connsiteY0" fmla="*/ 42393 h 468681"/>
                  <a:gd name="connsiteX1" fmla="*/ 275337 w 325714"/>
                  <a:gd name="connsiteY1" fmla="*/ 27442 h 468681"/>
                  <a:gd name="connsiteX2" fmla="*/ 297554 w 325714"/>
                  <a:gd name="connsiteY2" fmla="*/ 10892 h 468681"/>
                  <a:gd name="connsiteX3" fmla="*/ 318926 w 325714"/>
                  <a:gd name="connsiteY3" fmla="*/ 1524 h 468681"/>
                  <a:gd name="connsiteX4" fmla="*/ 325614 w 325714"/>
                  <a:gd name="connsiteY4" fmla="*/ 26916 h 468681"/>
                  <a:gd name="connsiteX5" fmla="*/ 324768 w 325714"/>
                  <a:gd name="connsiteY5" fmla="*/ 54848 h 468681"/>
                  <a:gd name="connsiteX6" fmla="*/ 262729 w 325714"/>
                  <a:gd name="connsiteY6" fmla="*/ 113863 h 468681"/>
                  <a:gd name="connsiteX7" fmla="*/ 235131 w 325714"/>
                  <a:gd name="connsiteY7" fmla="*/ 147924 h 468681"/>
                  <a:gd name="connsiteX8" fmla="*/ 158408 w 325714"/>
                  <a:gd name="connsiteY8" fmla="*/ 351063 h 468681"/>
                  <a:gd name="connsiteX9" fmla="*/ 87426 w 325714"/>
                  <a:gd name="connsiteY9" fmla="*/ 468681 h 468681"/>
                  <a:gd name="connsiteX10" fmla="*/ 0 w 325714"/>
                  <a:gd name="connsiteY10" fmla="*/ 424010 h 468681"/>
                  <a:gd name="connsiteX11" fmla="*/ 78438 w 325714"/>
                  <a:gd name="connsiteY11" fmla="*/ 309887 h 468681"/>
                  <a:gd name="connsiteX12" fmla="*/ 108208 w 325714"/>
                  <a:gd name="connsiteY12" fmla="*/ 261576 h 468681"/>
                  <a:gd name="connsiteX13" fmla="*/ 188159 w 325714"/>
                  <a:gd name="connsiteY13" fmla="*/ 85319 h 468681"/>
                  <a:gd name="connsiteX14" fmla="*/ 225665 w 325714"/>
                  <a:gd name="connsiteY14" fmla="*/ 42393 h 468681"/>
                  <a:gd name="connsiteX0" fmla="*/ 225665 w 325714"/>
                  <a:gd name="connsiteY0" fmla="*/ 42393 h 489170"/>
                  <a:gd name="connsiteX1" fmla="*/ 275337 w 325714"/>
                  <a:gd name="connsiteY1" fmla="*/ 27442 h 489170"/>
                  <a:gd name="connsiteX2" fmla="*/ 297554 w 325714"/>
                  <a:gd name="connsiteY2" fmla="*/ 10892 h 489170"/>
                  <a:gd name="connsiteX3" fmla="*/ 318926 w 325714"/>
                  <a:gd name="connsiteY3" fmla="*/ 1524 h 489170"/>
                  <a:gd name="connsiteX4" fmla="*/ 325614 w 325714"/>
                  <a:gd name="connsiteY4" fmla="*/ 26916 h 489170"/>
                  <a:gd name="connsiteX5" fmla="*/ 324768 w 325714"/>
                  <a:gd name="connsiteY5" fmla="*/ 54848 h 489170"/>
                  <a:gd name="connsiteX6" fmla="*/ 262729 w 325714"/>
                  <a:gd name="connsiteY6" fmla="*/ 113863 h 489170"/>
                  <a:gd name="connsiteX7" fmla="*/ 235131 w 325714"/>
                  <a:gd name="connsiteY7" fmla="*/ 147924 h 489170"/>
                  <a:gd name="connsiteX8" fmla="*/ 158408 w 325714"/>
                  <a:gd name="connsiteY8" fmla="*/ 351063 h 489170"/>
                  <a:gd name="connsiteX9" fmla="*/ 85217 w 325714"/>
                  <a:gd name="connsiteY9" fmla="*/ 489170 h 489170"/>
                  <a:gd name="connsiteX10" fmla="*/ 0 w 325714"/>
                  <a:gd name="connsiteY10" fmla="*/ 424010 h 489170"/>
                  <a:gd name="connsiteX11" fmla="*/ 78438 w 325714"/>
                  <a:gd name="connsiteY11" fmla="*/ 309887 h 489170"/>
                  <a:gd name="connsiteX12" fmla="*/ 108208 w 325714"/>
                  <a:gd name="connsiteY12" fmla="*/ 261576 h 489170"/>
                  <a:gd name="connsiteX13" fmla="*/ 188159 w 325714"/>
                  <a:gd name="connsiteY13" fmla="*/ 85319 h 489170"/>
                  <a:gd name="connsiteX14" fmla="*/ 225665 w 325714"/>
                  <a:gd name="connsiteY14" fmla="*/ 42393 h 489170"/>
                  <a:gd name="connsiteX0" fmla="*/ 225665 w 325714"/>
                  <a:gd name="connsiteY0" fmla="*/ 42393 h 489170"/>
                  <a:gd name="connsiteX1" fmla="*/ 275337 w 325714"/>
                  <a:gd name="connsiteY1" fmla="*/ 27442 h 489170"/>
                  <a:gd name="connsiteX2" fmla="*/ 297554 w 325714"/>
                  <a:gd name="connsiteY2" fmla="*/ 10892 h 489170"/>
                  <a:gd name="connsiteX3" fmla="*/ 318926 w 325714"/>
                  <a:gd name="connsiteY3" fmla="*/ 1524 h 489170"/>
                  <a:gd name="connsiteX4" fmla="*/ 325614 w 325714"/>
                  <a:gd name="connsiteY4" fmla="*/ 26916 h 489170"/>
                  <a:gd name="connsiteX5" fmla="*/ 324768 w 325714"/>
                  <a:gd name="connsiteY5" fmla="*/ 54848 h 489170"/>
                  <a:gd name="connsiteX6" fmla="*/ 262729 w 325714"/>
                  <a:gd name="connsiteY6" fmla="*/ 113863 h 489170"/>
                  <a:gd name="connsiteX7" fmla="*/ 235131 w 325714"/>
                  <a:gd name="connsiteY7" fmla="*/ 147924 h 489170"/>
                  <a:gd name="connsiteX8" fmla="*/ 158408 w 325714"/>
                  <a:gd name="connsiteY8" fmla="*/ 351063 h 489170"/>
                  <a:gd name="connsiteX9" fmla="*/ 85217 w 325714"/>
                  <a:gd name="connsiteY9" fmla="*/ 489170 h 489170"/>
                  <a:gd name="connsiteX10" fmla="*/ 0 w 325714"/>
                  <a:gd name="connsiteY10" fmla="*/ 424010 h 489170"/>
                  <a:gd name="connsiteX11" fmla="*/ 78438 w 325714"/>
                  <a:gd name="connsiteY11" fmla="*/ 309887 h 489170"/>
                  <a:gd name="connsiteX12" fmla="*/ 108208 w 325714"/>
                  <a:gd name="connsiteY12" fmla="*/ 261576 h 489170"/>
                  <a:gd name="connsiteX13" fmla="*/ 188159 w 325714"/>
                  <a:gd name="connsiteY13" fmla="*/ 85319 h 489170"/>
                  <a:gd name="connsiteX14" fmla="*/ 225665 w 325714"/>
                  <a:gd name="connsiteY14" fmla="*/ 42393 h 489170"/>
                  <a:gd name="connsiteX0" fmla="*/ 225665 w 325714"/>
                  <a:gd name="connsiteY0" fmla="*/ 42393 h 511392"/>
                  <a:gd name="connsiteX1" fmla="*/ 275337 w 325714"/>
                  <a:gd name="connsiteY1" fmla="*/ 27442 h 511392"/>
                  <a:gd name="connsiteX2" fmla="*/ 297554 w 325714"/>
                  <a:gd name="connsiteY2" fmla="*/ 10892 h 511392"/>
                  <a:gd name="connsiteX3" fmla="*/ 318926 w 325714"/>
                  <a:gd name="connsiteY3" fmla="*/ 1524 h 511392"/>
                  <a:gd name="connsiteX4" fmla="*/ 325614 w 325714"/>
                  <a:gd name="connsiteY4" fmla="*/ 26916 h 511392"/>
                  <a:gd name="connsiteX5" fmla="*/ 324768 w 325714"/>
                  <a:gd name="connsiteY5" fmla="*/ 54848 h 511392"/>
                  <a:gd name="connsiteX6" fmla="*/ 262729 w 325714"/>
                  <a:gd name="connsiteY6" fmla="*/ 113863 h 511392"/>
                  <a:gd name="connsiteX7" fmla="*/ 235131 w 325714"/>
                  <a:gd name="connsiteY7" fmla="*/ 147924 h 511392"/>
                  <a:gd name="connsiteX8" fmla="*/ 158408 w 325714"/>
                  <a:gd name="connsiteY8" fmla="*/ 351063 h 511392"/>
                  <a:gd name="connsiteX9" fmla="*/ 75048 w 325714"/>
                  <a:gd name="connsiteY9" fmla="*/ 511392 h 511392"/>
                  <a:gd name="connsiteX10" fmla="*/ 0 w 325714"/>
                  <a:gd name="connsiteY10" fmla="*/ 424010 h 511392"/>
                  <a:gd name="connsiteX11" fmla="*/ 78438 w 325714"/>
                  <a:gd name="connsiteY11" fmla="*/ 309887 h 511392"/>
                  <a:gd name="connsiteX12" fmla="*/ 108208 w 325714"/>
                  <a:gd name="connsiteY12" fmla="*/ 261576 h 511392"/>
                  <a:gd name="connsiteX13" fmla="*/ 188159 w 325714"/>
                  <a:gd name="connsiteY13" fmla="*/ 85319 h 511392"/>
                  <a:gd name="connsiteX14" fmla="*/ 225665 w 325714"/>
                  <a:gd name="connsiteY14" fmla="*/ 42393 h 51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714" h="511392">
                    <a:moveTo>
                      <a:pt x="225665" y="42393"/>
                    </a:moveTo>
                    <a:cubicBezTo>
                      <a:pt x="240243" y="33505"/>
                      <a:pt x="256848" y="29280"/>
                      <a:pt x="275337" y="27442"/>
                    </a:cubicBezTo>
                    <a:cubicBezTo>
                      <a:pt x="285254" y="26216"/>
                      <a:pt x="290404" y="16935"/>
                      <a:pt x="297554" y="10892"/>
                    </a:cubicBezTo>
                    <a:cubicBezTo>
                      <a:pt x="303858" y="5552"/>
                      <a:pt x="310085" y="-3642"/>
                      <a:pt x="318926" y="1524"/>
                    </a:cubicBezTo>
                    <a:cubicBezTo>
                      <a:pt x="327459" y="6602"/>
                      <a:pt x="325460" y="17810"/>
                      <a:pt x="325614" y="26916"/>
                    </a:cubicBezTo>
                    <a:cubicBezTo>
                      <a:pt x="325767" y="36198"/>
                      <a:pt x="325076" y="45566"/>
                      <a:pt x="324768" y="54848"/>
                    </a:cubicBezTo>
                    <a:cubicBezTo>
                      <a:pt x="309085" y="81291"/>
                      <a:pt x="289098" y="102043"/>
                      <a:pt x="262729" y="113863"/>
                    </a:cubicBezTo>
                    <a:cubicBezTo>
                      <a:pt x="248584" y="120255"/>
                      <a:pt x="240973" y="131988"/>
                      <a:pt x="235131" y="147924"/>
                    </a:cubicBezTo>
                    <a:cubicBezTo>
                      <a:pt x="210531" y="216045"/>
                      <a:pt x="185089" y="290485"/>
                      <a:pt x="158408" y="351063"/>
                    </a:cubicBezTo>
                    <a:cubicBezTo>
                      <a:pt x="131728" y="411641"/>
                      <a:pt x="106419" y="453132"/>
                      <a:pt x="75048" y="511392"/>
                    </a:cubicBezTo>
                    <a:lnTo>
                      <a:pt x="0" y="424010"/>
                    </a:lnTo>
                    <a:cubicBezTo>
                      <a:pt x="13534" y="414837"/>
                      <a:pt x="64904" y="319060"/>
                      <a:pt x="78438" y="309887"/>
                    </a:cubicBezTo>
                    <a:cubicBezTo>
                      <a:pt x="90508" y="297016"/>
                      <a:pt x="100213" y="281058"/>
                      <a:pt x="108208" y="261576"/>
                    </a:cubicBezTo>
                    <a:cubicBezTo>
                      <a:pt x="132731" y="201773"/>
                      <a:pt x="159100" y="142758"/>
                      <a:pt x="188159" y="85319"/>
                    </a:cubicBezTo>
                    <a:cubicBezTo>
                      <a:pt x="198538" y="64830"/>
                      <a:pt x="211087" y="51280"/>
                      <a:pt x="225665" y="42393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Graphic 2">
                <a:extLst>
                  <a:ext uri="{FF2B5EF4-FFF2-40B4-BE49-F238E27FC236}">
                    <a16:creationId xmlns:a16="http://schemas.microsoft.com/office/drawing/2014/main" id="{4C7F4BD6-A7CD-4E32-8CF2-60024E42F6B5}"/>
                  </a:ext>
                </a:extLst>
              </p:cNvPr>
              <p:cNvSpPr/>
              <p:nvPr/>
            </p:nvSpPr>
            <p:spPr>
              <a:xfrm>
                <a:off x="1365175" y="3141040"/>
                <a:ext cx="432948" cy="683539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rgbClr val="DB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Graphic 2">
                <a:extLst>
                  <a:ext uri="{FF2B5EF4-FFF2-40B4-BE49-F238E27FC236}">
                    <a16:creationId xmlns:a16="http://schemas.microsoft.com/office/drawing/2014/main" id="{414EDE73-E220-4FE3-9B56-009801B6CE28}"/>
                  </a:ext>
                </a:extLst>
              </p:cNvPr>
              <p:cNvSpPr/>
              <p:nvPr/>
            </p:nvSpPr>
            <p:spPr>
              <a:xfrm>
                <a:off x="1391169" y="3819103"/>
                <a:ext cx="167085" cy="751576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35AC9647-6332-43CD-A232-73524B2AD5EF}"/>
                  </a:ext>
                </a:extLst>
              </p:cNvPr>
              <p:cNvSpPr/>
              <p:nvPr/>
            </p:nvSpPr>
            <p:spPr>
              <a:xfrm>
                <a:off x="1478829" y="3078826"/>
                <a:ext cx="155172" cy="259054"/>
              </a:xfrm>
              <a:custGeom>
                <a:avLst/>
                <a:gdLst>
                  <a:gd name="connsiteX0" fmla="*/ 82965 w 155172"/>
                  <a:gd name="connsiteY0" fmla="*/ 0 h 259054"/>
                  <a:gd name="connsiteX1" fmla="*/ 107883 w 155172"/>
                  <a:gd name="connsiteY1" fmla="*/ 0 h 259054"/>
                  <a:gd name="connsiteX2" fmla="*/ 133187 w 155172"/>
                  <a:gd name="connsiteY2" fmla="*/ 41747 h 259054"/>
                  <a:gd name="connsiteX3" fmla="*/ 153867 w 155172"/>
                  <a:gd name="connsiteY3" fmla="*/ 114750 h 259054"/>
                  <a:gd name="connsiteX4" fmla="*/ 119042 w 155172"/>
                  <a:gd name="connsiteY4" fmla="*/ 183308 h 259054"/>
                  <a:gd name="connsiteX5" fmla="*/ 94673 w 155172"/>
                  <a:gd name="connsiteY5" fmla="*/ 239785 h 259054"/>
                  <a:gd name="connsiteX6" fmla="*/ 42320 w 155172"/>
                  <a:gd name="connsiteY6" fmla="*/ 255458 h 259054"/>
                  <a:gd name="connsiteX7" fmla="*/ 960 w 155172"/>
                  <a:gd name="connsiteY7" fmla="*/ 219822 h 259054"/>
                  <a:gd name="connsiteX8" fmla="*/ 14260 w 155172"/>
                  <a:gd name="connsiteY8" fmla="*/ 188912 h 259054"/>
                  <a:gd name="connsiteX9" fmla="*/ 58387 w 155172"/>
                  <a:gd name="connsiteY9" fmla="*/ 148460 h 259054"/>
                  <a:gd name="connsiteX10" fmla="*/ 51468 w 155172"/>
                  <a:gd name="connsiteY10" fmla="*/ 127358 h 259054"/>
                  <a:gd name="connsiteX11" fmla="*/ 41858 w 155172"/>
                  <a:gd name="connsiteY11" fmla="*/ 98288 h 259054"/>
                  <a:gd name="connsiteX12" fmla="*/ 74608 w 155172"/>
                  <a:gd name="connsiteY12" fmla="*/ 92684 h 259054"/>
                  <a:gd name="connsiteX13" fmla="*/ 82603 w 155172"/>
                  <a:gd name="connsiteY13" fmla="*/ 99427 h 259054"/>
                  <a:gd name="connsiteX14" fmla="*/ 96825 w 155172"/>
                  <a:gd name="connsiteY14" fmla="*/ 103630 h 259054"/>
                  <a:gd name="connsiteX15" fmla="*/ 94442 w 155172"/>
                  <a:gd name="connsiteY15" fmla="*/ 87168 h 259054"/>
                  <a:gd name="connsiteX16" fmla="*/ 76139 w 155172"/>
                  <a:gd name="connsiteY16" fmla="*/ 12551 h 2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5172" h="259054">
                    <a:moveTo>
                      <a:pt x="82965" y="0"/>
                    </a:moveTo>
                    <a:lnTo>
                      <a:pt x="107883" y="0"/>
                    </a:lnTo>
                    <a:lnTo>
                      <a:pt x="133187" y="41747"/>
                    </a:lnTo>
                    <a:cubicBezTo>
                      <a:pt x="142374" y="64929"/>
                      <a:pt x="148601" y="89708"/>
                      <a:pt x="153867" y="114750"/>
                    </a:cubicBezTo>
                    <a:cubicBezTo>
                      <a:pt x="160709" y="147146"/>
                      <a:pt x="139414" y="165796"/>
                      <a:pt x="119042" y="183308"/>
                    </a:cubicBezTo>
                    <a:cubicBezTo>
                      <a:pt x="102975" y="197143"/>
                      <a:pt x="85601" y="211415"/>
                      <a:pt x="94673" y="239785"/>
                    </a:cubicBezTo>
                    <a:cubicBezTo>
                      <a:pt x="82833" y="268242"/>
                      <a:pt x="60155" y="257297"/>
                      <a:pt x="42320" y="255458"/>
                    </a:cubicBezTo>
                    <a:cubicBezTo>
                      <a:pt x="24177" y="253619"/>
                      <a:pt x="7418" y="242411"/>
                      <a:pt x="960" y="219822"/>
                    </a:cubicBezTo>
                    <a:cubicBezTo>
                      <a:pt x="-3191" y="205286"/>
                      <a:pt x="7034" y="197668"/>
                      <a:pt x="14260" y="188912"/>
                    </a:cubicBezTo>
                    <a:cubicBezTo>
                      <a:pt x="39168" y="189876"/>
                      <a:pt x="52314" y="173939"/>
                      <a:pt x="58387" y="148460"/>
                    </a:cubicBezTo>
                    <a:cubicBezTo>
                      <a:pt x="60385" y="140054"/>
                      <a:pt x="61000" y="131823"/>
                      <a:pt x="51468" y="127358"/>
                    </a:cubicBezTo>
                    <a:cubicBezTo>
                      <a:pt x="39398" y="121755"/>
                      <a:pt x="33787" y="110547"/>
                      <a:pt x="41858" y="98288"/>
                    </a:cubicBezTo>
                    <a:cubicBezTo>
                      <a:pt x="49854" y="86030"/>
                      <a:pt x="62077" y="82178"/>
                      <a:pt x="74608" y="92684"/>
                    </a:cubicBezTo>
                    <a:cubicBezTo>
                      <a:pt x="77298" y="94961"/>
                      <a:pt x="79682" y="97675"/>
                      <a:pt x="82603" y="99427"/>
                    </a:cubicBezTo>
                    <a:cubicBezTo>
                      <a:pt x="86985" y="102053"/>
                      <a:pt x="90060" y="111509"/>
                      <a:pt x="96825" y="103630"/>
                    </a:cubicBezTo>
                    <a:cubicBezTo>
                      <a:pt x="102591" y="96888"/>
                      <a:pt x="98055" y="92772"/>
                      <a:pt x="94442" y="87168"/>
                    </a:cubicBezTo>
                    <a:cubicBezTo>
                      <a:pt x="69822" y="48948"/>
                      <a:pt x="63711" y="39344"/>
                      <a:pt x="76139" y="12551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7" name="Graphic 2">
                <a:extLst>
                  <a:ext uri="{FF2B5EF4-FFF2-40B4-BE49-F238E27FC236}">
                    <a16:creationId xmlns:a16="http://schemas.microsoft.com/office/drawing/2014/main" id="{EF7E307D-36D5-448B-96E4-08079083585F}"/>
                  </a:ext>
                </a:extLst>
              </p:cNvPr>
              <p:cNvSpPr/>
              <p:nvPr/>
            </p:nvSpPr>
            <p:spPr>
              <a:xfrm>
                <a:off x="1408987" y="3001838"/>
                <a:ext cx="170659" cy="266107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Graphic 2">
                <a:extLst>
                  <a:ext uri="{FF2B5EF4-FFF2-40B4-BE49-F238E27FC236}">
                    <a16:creationId xmlns:a16="http://schemas.microsoft.com/office/drawing/2014/main" id="{AA1D99D4-FA0F-490E-8088-32F16CFB17CB}"/>
                  </a:ext>
                </a:extLst>
              </p:cNvPr>
              <p:cNvSpPr/>
              <p:nvPr/>
            </p:nvSpPr>
            <p:spPr>
              <a:xfrm>
                <a:off x="1383075" y="4535758"/>
                <a:ext cx="150986" cy="156112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rgbClr val="EE9F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728BFF97-E0A8-4395-A015-DDE195EEF0FA}"/>
                  </a:ext>
                </a:extLst>
              </p:cNvPr>
              <p:cNvSpPr/>
              <p:nvPr/>
            </p:nvSpPr>
            <p:spPr>
              <a:xfrm>
                <a:off x="1557745" y="4691197"/>
                <a:ext cx="230948" cy="158451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rgbClr val="EE9F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Graphic 2">
                <a:extLst>
                  <a:ext uri="{FF2B5EF4-FFF2-40B4-BE49-F238E27FC236}">
                    <a16:creationId xmlns:a16="http://schemas.microsoft.com/office/drawing/2014/main" id="{6FD72F77-FE73-4B6A-8E11-5BC7FEF4F44F}"/>
                  </a:ext>
                </a:extLst>
              </p:cNvPr>
              <p:cNvSpPr/>
              <p:nvPr/>
            </p:nvSpPr>
            <p:spPr>
              <a:xfrm>
                <a:off x="1397909" y="3729529"/>
                <a:ext cx="305032" cy="972662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7" name="Graphic 46">
            <a:extLst>
              <a:ext uri="{FF2B5EF4-FFF2-40B4-BE49-F238E27FC236}">
                <a16:creationId xmlns:a16="http://schemas.microsoft.com/office/drawing/2014/main" id="{0A846645-89B6-45FD-8EFB-04F6912D420E}"/>
              </a:ext>
            </a:extLst>
          </p:cNvPr>
          <p:cNvGrpSpPr/>
          <p:nvPr/>
        </p:nvGrpSpPr>
        <p:grpSpPr>
          <a:xfrm>
            <a:off x="7436599" y="3060206"/>
            <a:ext cx="471891" cy="1167626"/>
            <a:chOff x="8358236" y="2500312"/>
            <a:chExt cx="1366261" cy="3380613"/>
          </a:xfrm>
        </p:grpSpPr>
        <p:sp>
          <p:nvSpPr>
            <p:cNvPr id="88" name="Freeform: Shape 177">
              <a:extLst>
                <a:ext uri="{FF2B5EF4-FFF2-40B4-BE49-F238E27FC236}">
                  <a16:creationId xmlns:a16="http://schemas.microsoft.com/office/drawing/2014/main" id="{ADA8646E-563B-4EBC-B5E4-C326F3DDE90D}"/>
                </a:ext>
              </a:extLst>
            </p:cNvPr>
            <p:cNvSpPr/>
            <p:nvPr/>
          </p:nvSpPr>
          <p:spPr>
            <a:xfrm>
              <a:off x="8358236" y="2500312"/>
              <a:ext cx="1366261" cy="3380613"/>
            </a:xfrm>
            <a:custGeom>
              <a:avLst/>
              <a:gdLst>
                <a:gd name="connsiteX0" fmla="*/ 683179 w 1366261"/>
                <a:gd name="connsiteY0" fmla="*/ 0 h 3380613"/>
                <a:gd name="connsiteX1" fmla="*/ 1231057 w 1366261"/>
                <a:gd name="connsiteY1" fmla="*/ 548164 h 3380613"/>
                <a:gd name="connsiteX2" fmla="*/ 1070560 w 1366261"/>
                <a:gd name="connsiteY2" fmla="*/ 935736 h 3380613"/>
                <a:gd name="connsiteX3" fmla="*/ 1052463 w 1366261"/>
                <a:gd name="connsiteY3" fmla="*/ 950595 h 3380613"/>
                <a:gd name="connsiteX4" fmla="*/ 1364311 w 1366261"/>
                <a:gd name="connsiteY4" fmla="*/ 3158204 h 3380613"/>
                <a:gd name="connsiteX5" fmla="*/ 1171144 w 1366261"/>
                <a:gd name="connsiteY5" fmla="*/ 3380613 h 3380613"/>
                <a:gd name="connsiteX6" fmla="*/ 195118 w 1366261"/>
                <a:gd name="connsiteY6" fmla="*/ 3380613 h 3380613"/>
                <a:gd name="connsiteX7" fmla="*/ 1951 w 1366261"/>
                <a:gd name="connsiteY7" fmla="*/ 3158204 h 3380613"/>
                <a:gd name="connsiteX8" fmla="*/ 313799 w 1366261"/>
                <a:gd name="connsiteY8" fmla="*/ 950690 h 3380613"/>
                <a:gd name="connsiteX9" fmla="*/ 295702 w 1366261"/>
                <a:gd name="connsiteY9" fmla="*/ 935831 h 3380613"/>
                <a:gd name="connsiteX10" fmla="*/ 135205 w 1366261"/>
                <a:gd name="connsiteY10" fmla="*/ 548164 h 3380613"/>
                <a:gd name="connsiteX11" fmla="*/ 683179 w 1366261"/>
                <a:gd name="connsiteY11" fmla="*/ 0 h 3380613"/>
                <a:gd name="connsiteX12" fmla="*/ 683179 w 1366261"/>
                <a:gd name="connsiteY12" fmla="*/ 0 h 338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6261" h="3380613">
                  <a:moveTo>
                    <a:pt x="683179" y="0"/>
                  </a:moveTo>
                  <a:cubicBezTo>
                    <a:pt x="985788" y="0"/>
                    <a:pt x="1231057" y="245459"/>
                    <a:pt x="1231057" y="548164"/>
                  </a:cubicBezTo>
                  <a:cubicBezTo>
                    <a:pt x="1231057" y="699516"/>
                    <a:pt x="1169716" y="836581"/>
                    <a:pt x="1070560" y="935736"/>
                  </a:cubicBezTo>
                  <a:lnTo>
                    <a:pt x="1052463" y="950595"/>
                  </a:lnTo>
                  <a:lnTo>
                    <a:pt x="1364311" y="3158204"/>
                  </a:lnTo>
                  <a:cubicBezTo>
                    <a:pt x="1380885" y="3275648"/>
                    <a:pt x="1289731" y="3380613"/>
                    <a:pt x="1171144" y="3380613"/>
                  </a:cubicBezTo>
                  <a:lnTo>
                    <a:pt x="195118" y="3380613"/>
                  </a:lnTo>
                  <a:cubicBezTo>
                    <a:pt x="76531" y="3380613"/>
                    <a:pt x="-14623" y="3275648"/>
                    <a:pt x="1951" y="3158204"/>
                  </a:cubicBezTo>
                  <a:lnTo>
                    <a:pt x="313799" y="950690"/>
                  </a:lnTo>
                  <a:lnTo>
                    <a:pt x="295702" y="935831"/>
                  </a:lnTo>
                  <a:cubicBezTo>
                    <a:pt x="196546" y="836581"/>
                    <a:pt x="135205" y="699516"/>
                    <a:pt x="135205" y="548164"/>
                  </a:cubicBezTo>
                  <a:cubicBezTo>
                    <a:pt x="135205" y="245459"/>
                    <a:pt x="380569" y="0"/>
                    <a:pt x="683179" y="0"/>
                  </a:cubicBezTo>
                  <a:lnTo>
                    <a:pt x="68317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178">
              <a:extLst>
                <a:ext uri="{FF2B5EF4-FFF2-40B4-BE49-F238E27FC236}">
                  <a16:creationId xmlns:a16="http://schemas.microsoft.com/office/drawing/2014/main" id="{E7929001-24B9-47D5-ACE1-E4B1FAB1A708}"/>
                </a:ext>
              </a:extLst>
            </p:cNvPr>
            <p:cNvSpPr/>
            <p:nvPr/>
          </p:nvSpPr>
          <p:spPr>
            <a:xfrm>
              <a:off x="8526368" y="2619184"/>
              <a:ext cx="1047973" cy="3112866"/>
            </a:xfrm>
            <a:custGeom>
              <a:avLst/>
              <a:gdLst>
                <a:gd name="connsiteX0" fmla="*/ 515049 w 1047975"/>
                <a:gd name="connsiteY0" fmla="*/ 0 h 3112865"/>
                <a:gd name="connsiteX1" fmla="*/ 942436 w 1047975"/>
                <a:gd name="connsiteY1" fmla="*/ 427482 h 3112865"/>
                <a:gd name="connsiteX2" fmla="*/ 788702 w 1047975"/>
                <a:gd name="connsiteY2" fmla="*/ 758381 h 3112865"/>
                <a:gd name="connsiteX3" fmla="*/ 774605 w 1047975"/>
                <a:gd name="connsiteY3" fmla="*/ 770001 h 3112865"/>
                <a:gd name="connsiteX4" fmla="*/ 1046449 w 1047975"/>
                <a:gd name="connsiteY4" fmla="*/ 2939415 h 3112865"/>
                <a:gd name="connsiteX5" fmla="*/ 895763 w 1047975"/>
                <a:gd name="connsiteY5" fmla="*/ 3112865 h 3112865"/>
                <a:gd name="connsiteX6" fmla="*/ 115285 w 1047975"/>
                <a:gd name="connsiteY6" fmla="*/ 3112865 h 3112865"/>
                <a:gd name="connsiteX7" fmla="*/ 2699 w 1047975"/>
                <a:gd name="connsiteY7" fmla="*/ 2939415 h 3112865"/>
                <a:gd name="connsiteX8" fmla="*/ 274543 w 1047975"/>
                <a:gd name="connsiteY8" fmla="*/ 798576 h 3112865"/>
                <a:gd name="connsiteX9" fmla="*/ 212821 w 1047975"/>
                <a:gd name="connsiteY9" fmla="*/ 758381 h 3112865"/>
                <a:gd name="connsiteX10" fmla="*/ 87662 w 1047975"/>
                <a:gd name="connsiteY10" fmla="*/ 427482 h 3112865"/>
                <a:gd name="connsiteX11" fmla="*/ 515049 w 1047975"/>
                <a:gd name="connsiteY11" fmla="*/ 0 h 3112865"/>
                <a:gd name="connsiteX12" fmla="*/ 515049 w 1047975"/>
                <a:gd name="connsiteY12" fmla="*/ 0 h 311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975" h="3112865">
                  <a:moveTo>
                    <a:pt x="515049" y="0"/>
                  </a:moveTo>
                  <a:cubicBezTo>
                    <a:pt x="751079" y="0"/>
                    <a:pt x="942436" y="191453"/>
                    <a:pt x="942436" y="427482"/>
                  </a:cubicBezTo>
                  <a:cubicBezTo>
                    <a:pt x="942436" y="545497"/>
                    <a:pt x="866045" y="681038"/>
                    <a:pt x="788702" y="758381"/>
                  </a:cubicBezTo>
                  <a:lnTo>
                    <a:pt x="774605" y="770001"/>
                  </a:lnTo>
                  <a:lnTo>
                    <a:pt x="1046449" y="2939415"/>
                  </a:lnTo>
                  <a:cubicBezTo>
                    <a:pt x="1059403" y="3031046"/>
                    <a:pt x="988251" y="3112865"/>
                    <a:pt x="895763" y="3112865"/>
                  </a:cubicBezTo>
                  <a:lnTo>
                    <a:pt x="115285" y="3112865"/>
                  </a:lnTo>
                  <a:cubicBezTo>
                    <a:pt x="22797" y="3112865"/>
                    <a:pt x="-10255" y="3031046"/>
                    <a:pt x="2699" y="2939415"/>
                  </a:cubicBezTo>
                  <a:lnTo>
                    <a:pt x="274543" y="798576"/>
                  </a:lnTo>
                  <a:lnTo>
                    <a:pt x="212821" y="758381"/>
                  </a:lnTo>
                  <a:cubicBezTo>
                    <a:pt x="135478" y="681038"/>
                    <a:pt x="87662" y="545592"/>
                    <a:pt x="87662" y="427482"/>
                  </a:cubicBezTo>
                  <a:cubicBezTo>
                    <a:pt x="87662" y="191453"/>
                    <a:pt x="279020" y="0"/>
                    <a:pt x="515049" y="0"/>
                  </a:cubicBezTo>
                  <a:lnTo>
                    <a:pt x="515049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E757EFAB-2FA3-4425-8E2B-C489BA2C7501}"/>
              </a:ext>
            </a:extLst>
          </p:cNvPr>
          <p:cNvGrpSpPr/>
          <p:nvPr/>
        </p:nvGrpSpPr>
        <p:grpSpPr>
          <a:xfrm rot="2649802">
            <a:off x="7954295" y="4535276"/>
            <a:ext cx="1999044" cy="2074107"/>
            <a:chOff x="1993784" y="613120"/>
            <a:chExt cx="2654154" cy="2753810"/>
          </a:xfrm>
        </p:grpSpPr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id="{C8FD471D-912E-40DB-99CA-85D7C4990DE3}"/>
                </a:ext>
              </a:extLst>
            </p:cNvPr>
            <p:cNvGrpSpPr/>
            <p:nvPr/>
          </p:nvGrpSpPr>
          <p:grpSpPr>
            <a:xfrm>
              <a:off x="3239025" y="1994032"/>
              <a:ext cx="1408913" cy="1372898"/>
              <a:chOff x="9415872" y="4574240"/>
              <a:chExt cx="2367575" cy="2307054"/>
            </a:xfrm>
          </p:grpSpPr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AC6C25D1-8A92-43B9-9007-C21E46ACC5DC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E0C3A190-6891-4F5D-878F-0E7FF9AF7AE3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D3F00CAC-78B3-4200-A831-C09347901FE9}"/>
                  </a:ext>
                </a:extLst>
              </p:cNvPr>
              <p:cNvSpPr/>
              <p:nvPr/>
            </p:nvSpPr>
            <p:spPr>
              <a:xfrm rot="1018244">
                <a:off x="10903112" y="5686508"/>
                <a:ext cx="880335" cy="1194786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2E6A14C2-E431-4C91-9E86-135389A9D45C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2BB498A1-94FE-471E-AABB-9B0ADE9E8759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9" name="Graphic 26">
            <a:extLst>
              <a:ext uri="{FF2B5EF4-FFF2-40B4-BE49-F238E27FC236}">
                <a16:creationId xmlns:a16="http://schemas.microsoft.com/office/drawing/2014/main" id="{0E99000E-F434-4CD9-9B02-78F2E0D4ECF6}"/>
              </a:ext>
            </a:extLst>
          </p:cNvPr>
          <p:cNvGrpSpPr/>
          <p:nvPr/>
        </p:nvGrpSpPr>
        <p:grpSpPr>
          <a:xfrm>
            <a:off x="8183060" y="2731954"/>
            <a:ext cx="1895535" cy="1538707"/>
            <a:chOff x="1909260" y="41261"/>
            <a:chExt cx="8368215" cy="6792927"/>
          </a:xfrm>
        </p:grpSpPr>
        <p:sp>
          <p:nvSpPr>
            <p:cNvPr id="130" name="Freeform: Shape 47">
              <a:extLst>
                <a:ext uri="{FF2B5EF4-FFF2-40B4-BE49-F238E27FC236}">
                  <a16:creationId xmlns:a16="http://schemas.microsoft.com/office/drawing/2014/main" id="{675CB7D9-C53A-4FF0-B567-195D2B38D515}"/>
                </a:ext>
              </a:extLst>
            </p:cNvPr>
            <p:cNvSpPr/>
            <p:nvPr/>
          </p:nvSpPr>
          <p:spPr>
            <a:xfrm>
              <a:off x="3138487" y="1204913"/>
              <a:ext cx="2809875" cy="4229100"/>
            </a:xfrm>
            <a:custGeom>
              <a:avLst/>
              <a:gdLst>
                <a:gd name="connsiteX0" fmla="*/ 2814638 w 2809875"/>
                <a:gd name="connsiteY0" fmla="*/ 0 h 4229100"/>
                <a:gd name="connsiteX1" fmla="*/ 2814638 w 2809875"/>
                <a:gd name="connsiteY1" fmla="*/ 3486150 h 4229100"/>
                <a:gd name="connsiteX2" fmla="*/ 0 w 2809875"/>
                <a:gd name="connsiteY2" fmla="*/ 4229100 h 4229100"/>
                <a:gd name="connsiteX3" fmla="*/ 71438 w 2809875"/>
                <a:gd name="connsiteY3" fmla="*/ 1343025 h 422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29100">
                  <a:moveTo>
                    <a:pt x="2814638" y="0"/>
                  </a:moveTo>
                  <a:lnTo>
                    <a:pt x="2814638" y="3486150"/>
                  </a:lnTo>
                  <a:lnTo>
                    <a:pt x="0" y="4229100"/>
                  </a:lnTo>
                  <a:lnTo>
                    <a:pt x="71438" y="134302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48">
              <a:extLst>
                <a:ext uri="{FF2B5EF4-FFF2-40B4-BE49-F238E27FC236}">
                  <a16:creationId xmlns:a16="http://schemas.microsoft.com/office/drawing/2014/main" id="{A3505E89-2163-40ED-9D3A-20C1A863DFB1}"/>
                </a:ext>
              </a:extLst>
            </p:cNvPr>
            <p:cNvSpPr/>
            <p:nvPr/>
          </p:nvSpPr>
          <p:spPr>
            <a:xfrm>
              <a:off x="5930914" y="1207770"/>
              <a:ext cx="2743200" cy="4219575"/>
            </a:xfrm>
            <a:custGeom>
              <a:avLst/>
              <a:gdLst>
                <a:gd name="connsiteX0" fmla="*/ 0 w 2743200"/>
                <a:gd name="connsiteY0" fmla="*/ 0 h 4219575"/>
                <a:gd name="connsiteX1" fmla="*/ 6668 w 2743200"/>
                <a:gd name="connsiteY1" fmla="*/ 3486150 h 4219575"/>
                <a:gd name="connsiteX2" fmla="*/ 2714625 w 2743200"/>
                <a:gd name="connsiteY2" fmla="*/ 4226243 h 4219575"/>
                <a:gd name="connsiteX3" fmla="*/ 2746058 w 2743200"/>
                <a:gd name="connsiteY3" fmla="*/ 1337310 h 42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19575">
                  <a:moveTo>
                    <a:pt x="0" y="0"/>
                  </a:moveTo>
                  <a:lnTo>
                    <a:pt x="6668" y="3486150"/>
                  </a:lnTo>
                  <a:lnTo>
                    <a:pt x="2714625" y="4226243"/>
                  </a:lnTo>
                  <a:lnTo>
                    <a:pt x="2746058" y="133731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49">
              <a:extLst>
                <a:ext uri="{FF2B5EF4-FFF2-40B4-BE49-F238E27FC236}">
                  <a16:creationId xmlns:a16="http://schemas.microsoft.com/office/drawing/2014/main" id="{C0DF806B-9B72-4BB3-A67F-E4A482567E89}"/>
                </a:ext>
              </a:extLst>
            </p:cNvPr>
            <p:cNvSpPr/>
            <p:nvPr/>
          </p:nvSpPr>
          <p:spPr>
            <a:xfrm>
              <a:off x="2310764" y="41261"/>
              <a:ext cx="3638549" cy="2524126"/>
            </a:xfrm>
            <a:custGeom>
              <a:avLst/>
              <a:gdLst>
                <a:gd name="connsiteX0" fmla="*/ 3642360 w 3638550"/>
                <a:gd name="connsiteY0" fmla="*/ 1185863 h 2524125"/>
                <a:gd name="connsiteX1" fmla="*/ 2727960 w 3638550"/>
                <a:gd name="connsiteY1" fmla="*/ 0 h 2524125"/>
                <a:gd name="connsiteX2" fmla="*/ 0 w 3638550"/>
                <a:gd name="connsiteY2" fmla="*/ 1385888 h 2524125"/>
                <a:gd name="connsiteX3" fmla="*/ 899160 w 3638550"/>
                <a:gd name="connsiteY3" fmla="*/ 2528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0" h="2524125">
                  <a:moveTo>
                    <a:pt x="3642360" y="1185863"/>
                  </a:moveTo>
                  <a:lnTo>
                    <a:pt x="2727960" y="0"/>
                  </a:lnTo>
                  <a:lnTo>
                    <a:pt x="0" y="1385888"/>
                  </a:lnTo>
                  <a:lnTo>
                    <a:pt x="899160" y="252888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50">
              <a:extLst>
                <a:ext uri="{FF2B5EF4-FFF2-40B4-BE49-F238E27FC236}">
                  <a16:creationId xmlns:a16="http://schemas.microsoft.com/office/drawing/2014/main" id="{B9AA4FCA-7A5F-49CE-B6A5-B62EA478D7F0}"/>
                </a:ext>
              </a:extLst>
            </p:cNvPr>
            <p:cNvSpPr/>
            <p:nvPr/>
          </p:nvSpPr>
          <p:spPr>
            <a:xfrm>
              <a:off x="5930914" y="41261"/>
              <a:ext cx="3629024" cy="2524126"/>
            </a:xfrm>
            <a:custGeom>
              <a:avLst/>
              <a:gdLst>
                <a:gd name="connsiteX0" fmla="*/ 900113 w 3629025"/>
                <a:gd name="connsiteY0" fmla="*/ 0 h 2524125"/>
                <a:gd name="connsiteX1" fmla="*/ 0 w 3629025"/>
                <a:gd name="connsiteY1" fmla="*/ 1185863 h 2524125"/>
                <a:gd name="connsiteX2" fmla="*/ 2743200 w 3629025"/>
                <a:gd name="connsiteY2" fmla="*/ 2528888 h 2524125"/>
                <a:gd name="connsiteX3" fmla="*/ 3629025 w 3629025"/>
                <a:gd name="connsiteY3" fmla="*/ 1385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9025" h="2524125">
                  <a:moveTo>
                    <a:pt x="900113" y="0"/>
                  </a:moveTo>
                  <a:lnTo>
                    <a:pt x="0" y="1185863"/>
                  </a:lnTo>
                  <a:lnTo>
                    <a:pt x="2743200" y="2528888"/>
                  </a:lnTo>
                  <a:lnTo>
                    <a:pt x="3629025" y="138588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51">
              <a:extLst>
                <a:ext uri="{FF2B5EF4-FFF2-40B4-BE49-F238E27FC236}">
                  <a16:creationId xmlns:a16="http://schemas.microsoft.com/office/drawing/2014/main" id="{E55D70D7-5D63-4998-87B4-64C3F7F74F06}"/>
                </a:ext>
              </a:extLst>
            </p:cNvPr>
            <p:cNvSpPr/>
            <p:nvPr/>
          </p:nvSpPr>
          <p:spPr>
            <a:xfrm>
              <a:off x="3138487" y="2547938"/>
              <a:ext cx="2809875" cy="4286250"/>
            </a:xfrm>
            <a:custGeom>
              <a:avLst/>
              <a:gdLst>
                <a:gd name="connsiteX0" fmla="*/ 2814638 w 2809875"/>
                <a:gd name="connsiteY0" fmla="*/ 1385888 h 4286250"/>
                <a:gd name="connsiteX1" fmla="*/ 2814638 w 2809875"/>
                <a:gd name="connsiteY1" fmla="*/ 4286250 h 4286250"/>
                <a:gd name="connsiteX2" fmla="*/ 0 w 2809875"/>
                <a:gd name="connsiteY2" fmla="*/ 2886075 h 4286250"/>
                <a:gd name="connsiteX3" fmla="*/ 71438 w 2809875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86250">
                  <a:moveTo>
                    <a:pt x="2814638" y="1385888"/>
                  </a:moveTo>
                  <a:lnTo>
                    <a:pt x="2814638" y="4286250"/>
                  </a:lnTo>
                  <a:lnTo>
                    <a:pt x="0" y="2886075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52">
              <a:extLst>
                <a:ext uri="{FF2B5EF4-FFF2-40B4-BE49-F238E27FC236}">
                  <a16:creationId xmlns:a16="http://schemas.microsoft.com/office/drawing/2014/main" id="{A8960C71-35F6-4A47-A568-68D0244D453B}"/>
                </a:ext>
              </a:extLst>
            </p:cNvPr>
            <p:cNvSpPr/>
            <p:nvPr/>
          </p:nvSpPr>
          <p:spPr>
            <a:xfrm>
              <a:off x="5930914" y="2547937"/>
              <a:ext cx="2743200" cy="4286249"/>
            </a:xfrm>
            <a:custGeom>
              <a:avLst/>
              <a:gdLst>
                <a:gd name="connsiteX0" fmla="*/ 2714625 w 2743200"/>
                <a:gd name="connsiteY0" fmla="*/ 2886075 h 4286250"/>
                <a:gd name="connsiteX1" fmla="*/ 0 w 2743200"/>
                <a:gd name="connsiteY1" fmla="*/ 4286250 h 4286250"/>
                <a:gd name="connsiteX2" fmla="*/ 0 w 2743200"/>
                <a:gd name="connsiteY2" fmla="*/ 1385888 h 4286250"/>
                <a:gd name="connsiteX3" fmla="*/ 2743200 w 2743200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86250">
                  <a:moveTo>
                    <a:pt x="2714625" y="2886075"/>
                  </a:moveTo>
                  <a:lnTo>
                    <a:pt x="0" y="4286250"/>
                  </a:lnTo>
                  <a:lnTo>
                    <a:pt x="0" y="1385888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53">
              <a:extLst>
                <a:ext uri="{FF2B5EF4-FFF2-40B4-BE49-F238E27FC236}">
                  <a16:creationId xmlns:a16="http://schemas.microsoft.com/office/drawing/2014/main" id="{C1FCB706-068E-4560-AE42-B1C3399D0D1F}"/>
                </a:ext>
              </a:extLst>
            </p:cNvPr>
            <p:cNvSpPr/>
            <p:nvPr/>
          </p:nvSpPr>
          <p:spPr>
            <a:xfrm>
              <a:off x="5953125" y="2433638"/>
              <a:ext cx="4324350" cy="1495425"/>
            </a:xfrm>
            <a:custGeom>
              <a:avLst/>
              <a:gdLst>
                <a:gd name="connsiteX0" fmla="*/ 0 w 4324350"/>
                <a:gd name="connsiteY0" fmla="*/ 1500188 h 1495425"/>
                <a:gd name="connsiteX1" fmla="*/ 1543050 w 4324350"/>
                <a:gd name="connsiteY1" fmla="*/ 1427798 h 1495425"/>
                <a:gd name="connsiteX2" fmla="*/ 4329113 w 4324350"/>
                <a:gd name="connsiteY2" fmla="*/ 0 h 1495425"/>
                <a:gd name="connsiteX3" fmla="*/ 2743200 w 4324350"/>
                <a:gd name="connsiteY3" fmla="*/ 11430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50" h="1495425">
                  <a:moveTo>
                    <a:pt x="0" y="1500188"/>
                  </a:moveTo>
                  <a:lnTo>
                    <a:pt x="1543050" y="1427798"/>
                  </a:lnTo>
                  <a:lnTo>
                    <a:pt x="4329113" y="0"/>
                  </a:lnTo>
                  <a:lnTo>
                    <a:pt x="2743200" y="1143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54">
              <a:extLst>
                <a:ext uri="{FF2B5EF4-FFF2-40B4-BE49-F238E27FC236}">
                  <a16:creationId xmlns:a16="http://schemas.microsoft.com/office/drawing/2014/main" id="{AA2DD575-F121-4212-BA13-3C9847E9206F}"/>
                </a:ext>
              </a:extLst>
            </p:cNvPr>
            <p:cNvSpPr/>
            <p:nvPr/>
          </p:nvSpPr>
          <p:spPr>
            <a:xfrm>
              <a:off x="1909260" y="2433532"/>
              <a:ext cx="4038600" cy="1495425"/>
            </a:xfrm>
            <a:custGeom>
              <a:avLst/>
              <a:gdLst>
                <a:gd name="connsiteX0" fmla="*/ 1300665 w 4038600"/>
                <a:gd name="connsiteY0" fmla="*/ 114405 h 1495425"/>
                <a:gd name="connsiteX1" fmla="*/ 4043865 w 4038600"/>
                <a:gd name="connsiteY1" fmla="*/ 1500293 h 1495425"/>
                <a:gd name="connsiteX2" fmla="*/ 2672265 w 4038600"/>
                <a:gd name="connsiteY2" fmla="*/ 1427903 h 1495425"/>
                <a:gd name="connsiteX3" fmla="*/ 502 w 4038600"/>
                <a:gd name="connsiteY3" fmla="*/ 105 h 1495425"/>
                <a:gd name="connsiteX4" fmla="*/ 1300665 w 4038600"/>
                <a:gd name="connsiteY4" fmla="*/ 114405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600" h="1495425">
                  <a:moveTo>
                    <a:pt x="1300665" y="114405"/>
                  </a:moveTo>
                  <a:lnTo>
                    <a:pt x="4043865" y="1500293"/>
                  </a:lnTo>
                  <a:lnTo>
                    <a:pt x="2672265" y="1427903"/>
                  </a:lnTo>
                  <a:cubicBezTo>
                    <a:pt x="2672265" y="1427903"/>
                    <a:pt x="-42360" y="-14182"/>
                    <a:pt x="502" y="105"/>
                  </a:cubicBezTo>
                  <a:cubicBezTo>
                    <a:pt x="43365" y="14393"/>
                    <a:pt x="1300665" y="114405"/>
                    <a:pt x="1300665" y="1144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8" name="Freeform: Shape 393">
            <a:extLst>
              <a:ext uri="{FF2B5EF4-FFF2-40B4-BE49-F238E27FC236}">
                <a16:creationId xmlns:a16="http://schemas.microsoft.com/office/drawing/2014/main" id="{6FE1D7D6-22B3-42E8-A87F-770E02A7CC67}"/>
              </a:ext>
            </a:extLst>
          </p:cNvPr>
          <p:cNvSpPr/>
          <p:nvPr/>
        </p:nvSpPr>
        <p:spPr>
          <a:xfrm>
            <a:off x="2529253" y="1361955"/>
            <a:ext cx="1313636" cy="1975671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accent2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9" name="Graphic 439">
            <a:extLst>
              <a:ext uri="{FF2B5EF4-FFF2-40B4-BE49-F238E27FC236}">
                <a16:creationId xmlns:a16="http://schemas.microsoft.com/office/drawing/2014/main" id="{018B1C07-09CE-433B-8F8C-B4925AB74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00686" flipH="1">
            <a:off x="5679057" y="3327585"/>
            <a:ext cx="1961599" cy="8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22">
            <a:extLst>
              <a:ext uri="{FF2B5EF4-FFF2-40B4-BE49-F238E27FC236}">
                <a16:creationId xmlns:a16="http://schemas.microsoft.com/office/drawing/2014/main" id="{196DF33E-5857-4ECD-BEE4-5222622D5C0D}"/>
              </a:ext>
            </a:extLst>
          </p:cNvPr>
          <p:cNvSpPr/>
          <p:nvPr/>
        </p:nvSpPr>
        <p:spPr>
          <a:xfrm>
            <a:off x="7194706" y="591471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20638219-5013-4697-A18C-4E8687E00967}"/>
              </a:ext>
            </a:extLst>
          </p:cNvPr>
          <p:cNvGrpSpPr/>
          <p:nvPr/>
        </p:nvGrpSpPr>
        <p:grpSpPr>
          <a:xfrm>
            <a:off x="6950977" y="1536176"/>
            <a:ext cx="4495597" cy="4683741"/>
            <a:chOff x="6446339" y="1280897"/>
            <a:chExt cx="4320717" cy="5285178"/>
          </a:xfrm>
        </p:grpSpPr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id="{1809BAC3-0D52-40F5-8276-F160A17C8021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2A5D5D6-4897-429E-8C6D-8461C1A5A24F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5FE7B9B7-5097-4ECE-8857-C6C203CEEE3D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481A6AC9-4070-4795-8677-2AF63641BA7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6E9BFDEA-A0E5-424D-92A7-0F281BB237B9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DE2943D4-7D7B-40D7-A929-50DB8BA293A1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8AC1CEE2-A887-47AB-941B-2218310800F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CD9B3AD-4A6F-4EBC-BAB9-A5E16D8C9C40}"/>
              </a:ext>
            </a:extLst>
          </p:cNvPr>
          <p:cNvGrpSpPr/>
          <p:nvPr/>
        </p:nvGrpSpPr>
        <p:grpSpPr>
          <a:xfrm>
            <a:off x="3500102" y="1536176"/>
            <a:ext cx="2537029" cy="5063464"/>
            <a:chOff x="3562232" y="2208816"/>
            <a:chExt cx="1576880" cy="3147176"/>
          </a:xfrm>
        </p:grpSpPr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B63EAD3B-BEE0-47B6-8D47-0C5B684F0503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F6F487BD-F432-44B3-9FBA-C20FC9B9B0F1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2DCC10BE-AF23-4ABD-BEC8-3430DF78DFE9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B27A5E73-B44F-4FCC-B610-D0261F2D22BC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F7CAC333-BEE0-47BC-875E-FA8175E9B3AF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C0C0A801-97BD-4355-8FB4-ECD58CBE63A9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5B40283C-0951-4B2C-A8D6-29EA116FAC3D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C22D7819-99F8-49BD-881D-2063ECC7CDC7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3DE625CC-EC2E-4392-BBFE-6B08F3BE104A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2D26D829-A88B-4027-8495-A64836EA7E89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F9EEDAC8-60E6-4145-B3C3-F50863A62FF3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111EE0A9-95AB-4B36-B465-BB6DCF00A283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216">
              <a:extLst>
                <a:ext uri="{FF2B5EF4-FFF2-40B4-BE49-F238E27FC236}">
                  <a16:creationId xmlns:a16="http://schemas.microsoft.com/office/drawing/2014/main" id="{1C552032-26A2-4A95-8FD6-289D44498F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17">
              <a:extLst>
                <a:ext uri="{FF2B5EF4-FFF2-40B4-BE49-F238E27FC236}">
                  <a16:creationId xmlns:a16="http://schemas.microsoft.com/office/drawing/2014/main" id="{4EF50844-4DC4-421E-970F-894E3D4B35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18">
              <a:extLst>
                <a:ext uri="{FF2B5EF4-FFF2-40B4-BE49-F238E27FC236}">
                  <a16:creationId xmlns:a16="http://schemas.microsoft.com/office/drawing/2014/main" id="{5B5FE6AE-F41A-45DA-80AE-64FE8820AF52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19">
              <a:extLst>
                <a:ext uri="{FF2B5EF4-FFF2-40B4-BE49-F238E27FC236}">
                  <a16:creationId xmlns:a16="http://schemas.microsoft.com/office/drawing/2014/main" id="{4C321162-206B-4B98-AEFB-6B3960BCE316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86DD704A-3302-4381-BEBE-EF3289478DF1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D2945BC-1774-420D-AEF0-0ED00B170C13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1F08B4A-FD33-4F55-A6CC-8E31E1492A3E}"/>
              </a:ext>
            </a:extLst>
          </p:cNvPr>
          <p:cNvGrpSpPr/>
          <p:nvPr/>
        </p:nvGrpSpPr>
        <p:grpSpPr>
          <a:xfrm>
            <a:off x="453702" y="1283438"/>
            <a:ext cx="2344003" cy="5568892"/>
            <a:chOff x="4805257" y="1289108"/>
            <a:chExt cx="2344003" cy="5568892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1662EC3F-62E6-460F-9B0E-03D0226EED43}"/>
                </a:ext>
              </a:extLst>
            </p:cNvPr>
            <p:cNvGrpSpPr/>
            <p:nvPr/>
          </p:nvGrpSpPr>
          <p:grpSpPr>
            <a:xfrm>
              <a:off x="4805257" y="1289108"/>
              <a:ext cx="2344003" cy="5568892"/>
              <a:chOff x="9598930" y="1285391"/>
              <a:chExt cx="2344003" cy="5568892"/>
            </a:xfrm>
          </p:grpSpPr>
          <p:sp>
            <p:nvSpPr>
              <p:cNvPr id="45" name="사다리꼴 55">
                <a:extLst>
                  <a:ext uri="{FF2B5EF4-FFF2-40B4-BE49-F238E27FC236}">
                    <a16:creationId xmlns:a16="http://schemas.microsoft.com/office/drawing/2014/main" id="{CC2BDF68-3B8D-4815-B222-DA85C060E090}"/>
                  </a:ext>
                </a:extLst>
              </p:cNvPr>
              <p:cNvSpPr/>
              <p:nvPr/>
            </p:nvSpPr>
            <p:spPr>
              <a:xfrm>
                <a:off x="9744674" y="2951071"/>
                <a:ext cx="2052514" cy="3895893"/>
              </a:xfrm>
              <a:custGeom>
                <a:avLst/>
                <a:gdLst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514" h="3895893">
                    <a:moveTo>
                      <a:pt x="0" y="3895893"/>
                    </a:moveTo>
                    <a:cubicBezTo>
                      <a:pt x="190693" y="2667601"/>
                      <a:pt x="411531" y="1569937"/>
                      <a:pt x="391209" y="0"/>
                    </a:cubicBezTo>
                    <a:lnTo>
                      <a:pt x="1661305" y="0"/>
                    </a:lnTo>
                    <a:cubicBezTo>
                      <a:pt x="1671128" y="1579985"/>
                      <a:pt x="1861821" y="2647503"/>
                      <a:pt x="2052514" y="3895893"/>
                    </a:cubicBezTo>
                    <a:lnTo>
                      <a:pt x="0" y="389589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사다리꼴 55">
                <a:extLst>
                  <a:ext uri="{FF2B5EF4-FFF2-40B4-BE49-F238E27FC236}">
                    <a16:creationId xmlns:a16="http://schemas.microsoft.com/office/drawing/2014/main" id="{AD115C32-47D0-498D-B76B-8D68F39946BB}"/>
                  </a:ext>
                </a:extLst>
              </p:cNvPr>
              <p:cNvSpPr/>
              <p:nvPr/>
            </p:nvSpPr>
            <p:spPr>
              <a:xfrm flipH="1">
                <a:off x="9974812" y="2951071"/>
                <a:ext cx="1592238" cy="3895893"/>
              </a:xfrm>
              <a:custGeom>
                <a:avLst/>
                <a:gdLst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514" h="3895893">
                    <a:moveTo>
                      <a:pt x="0" y="3895893"/>
                    </a:moveTo>
                    <a:cubicBezTo>
                      <a:pt x="190693" y="2667601"/>
                      <a:pt x="411531" y="1569937"/>
                      <a:pt x="391209" y="0"/>
                    </a:cubicBezTo>
                    <a:lnTo>
                      <a:pt x="1661305" y="0"/>
                    </a:lnTo>
                    <a:cubicBezTo>
                      <a:pt x="1671128" y="1579985"/>
                      <a:pt x="1861821" y="2647503"/>
                      <a:pt x="2052514" y="3895893"/>
                    </a:cubicBezTo>
                    <a:lnTo>
                      <a:pt x="0" y="389589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사다리꼴 55">
                <a:extLst>
                  <a:ext uri="{FF2B5EF4-FFF2-40B4-BE49-F238E27FC236}">
                    <a16:creationId xmlns:a16="http://schemas.microsoft.com/office/drawing/2014/main" id="{CF9AF20B-05BA-4FDB-A7DC-8C6E38D7FBEB}"/>
                  </a:ext>
                </a:extLst>
              </p:cNvPr>
              <p:cNvSpPr/>
              <p:nvPr/>
            </p:nvSpPr>
            <p:spPr>
              <a:xfrm flipH="1">
                <a:off x="10109355" y="2958390"/>
                <a:ext cx="1323153" cy="3895893"/>
              </a:xfrm>
              <a:custGeom>
                <a:avLst/>
                <a:gdLst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  <a:gd name="connsiteX0" fmla="*/ 0 w 2052514"/>
                  <a:gd name="connsiteY0" fmla="*/ 3895893 h 3895893"/>
                  <a:gd name="connsiteX1" fmla="*/ 391209 w 2052514"/>
                  <a:gd name="connsiteY1" fmla="*/ 0 h 3895893"/>
                  <a:gd name="connsiteX2" fmla="*/ 1661305 w 2052514"/>
                  <a:gd name="connsiteY2" fmla="*/ 0 h 3895893"/>
                  <a:gd name="connsiteX3" fmla="*/ 2052514 w 2052514"/>
                  <a:gd name="connsiteY3" fmla="*/ 3895893 h 3895893"/>
                  <a:gd name="connsiteX4" fmla="*/ 0 w 2052514"/>
                  <a:gd name="connsiteY4" fmla="*/ 3895893 h 389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514" h="3895893">
                    <a:moveTo>
                      <a:pt x="0" y="3895893"/>
                    </a:moveTo>
                    <a:cubicBezTo>
                      <a:pt x="190693" y="2667601"/>
                      <a:pt x="411531" y="1569937"/>
                      <a:pt x="391209" y="0"/>
                    </a:cubicBezTo>
                    <a:lnTo>
                      <a:pt x="1661305" y="0"/>
                    </a:lnTo>
                    <a:cubicBezTo>
                      <a:pt x="1671128" y="1579985"/>
                      <a:pt x="1861821" y="2647503"/>
                      <a:pt x="2052514" y="3895893"/>
                    </a:cubicBezTo>
                    <a:lnTo>
                      <a:pt x="0" y="389589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그래픽 53">
                <a:extLst>
                  <a:ext uri="{FF2B5EF4-FFF2-40B4-BE49-F238E27FC236}">
                    <a16:creationId xmlns:a16="http://schemas.microsoft.com/office/drawing/2014/main" id="{73AA487E-7102-4ED8-9F35-5915ADFE49A5}"/>
                  </a:ext>
                </a:extLst>
              </p:cNvPr>
              <p:cNvSpPr/>
              <p:nvPr/>
            </p:nvSpPr>
            <p:spPr>
              <a:xfrm>
                <a:off x="9598930" y="1285391"/>
                <a:ext cx="2344003" cy="1691928"/>
              </a:xfrm>
              <a:custGeom>
                <a:avLst/>
                <a:gdLst>
                  <a:gd name="connsiteX0" fmla="*/ 2376135 w 5073888"/>
                  <a:gd name="connsiteY0" fmla="*/ 92869 h 4443412"/>
                  <a:gd name="connsiteX1" fmla="*/ 25174 w 5073888"/>
                  <a:gd name="connsiteY1" fmla="*/ 4164806 h 4443412"/>
                  <a:gd name="connsiteX2" fmla="*/ 186051 w 5073888"/>
                  <a:gd name="connsiteY2" fmla="*/ 4443413 h 4443412"/>
                  <a:gd name="connsiteX3" fmla="*/ 4887877 w 5073888"/>
                  <a:gd name="connsiteY3" fmla="*/ 4443413 h 4443412"/>
                  <a:gd name="connsiteX4" fmla="*/ 5048754 w 5073888"/>
                  <a:gd name="connsiteY4" fmla="*/ 4164806 h 4443412"/>
                  <a:gd name="connsiteX5" fmla="*/ 2697794 w 5073888"/>
                  <a:gd name="connsiteY5" fmla="*/ 92869 h 4443412"/>
                  <a:gd name="connsiteX6" fmla="*/ 2376135 w 5073888"/>
                  <a:gd name="connsiteY6" fmla="*/ 92869 h 444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73888" h="4443412">
                    <a:moveTo>
                      <a:pt x="2376135" y="92869"/>
                    </a:moveTo>
                    <a:lnTo>
                      <a:pt x="25174" y="4164806"/>
                    </a:lnTo>
                    <a:cubicBezTo>
                      <a:pt x="-46359" y="4288631"/>
                      <a:pt x="43081" y="4443413"/>
                      <a:pt x="186051" y="4443413"/>
                    </a:cubicBezTo>
                    <a:lnTo>
                      <a:pt x="4887877" y="4443413"/>
                    </a:lnTo>
                    <a:cubicBezTo>
                      <a:pt x="5030847" y="4443413"/>
                      <a:pt x="5120192" y="4288631"/>
                      <a:pt x="5048754" y="4164806"/>
                    </a:cubicBezTo>
                    <a:lnTo>
                      <a:pt x="2697794" y="92869"/>
                    </a:lnTo>
                    <a:cubicBezTo>
                      <a:pt x="2626356" y="-30956"/>
                      <a:pt x="2447572" y="-30956"/>
                      <a:pt x="2376135" y="9286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85725" cap="flat">
                <a:solidFill>
                  <a:schemeClr val="accent6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2C9F51EB-75CA-43A1-8E62-BFB81428D057}"/>
                </a:ext>
              </a:extLst>
            </p:cNvPr>
            <p:cNvGrpSpPr/>
            <p:nvPr/>
          </p:nvGrpSpPr>
          <p:grpSpPr>
            <a:xfrm>
              <a:off x="5675329" y="3951746"/>
              <a:ext cx="739371" cy="2884563"/>
              <a:chOff x="3333210" y="3843806"/>
              <a:chExt cx="739371" cy="2884563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90095B83-1685-4040-A678-B59AC2B3C7C4}"/>
                  </a:ext>
                </a:extLst>
              </p:cNvPr>
              <p:cNvSpPr/>
              <p:nvPr/>
            </p:nvSpPr>
            <p:spPr>
              <a:xfrm>
                <a:off x="3544917" y="3843806"/>
                <a:ext cx="214126" cy="264421"/>
              </a:xfrm>
              <a:custGeom>
                <a:avLst/>
                <a:gdLst>
                  <a:gd name="connsiteX0" fmla="*/ 11888 w 214126"/>
                  <a:gd name="connsiteY0" fmla="*/ 163717 h 264421"/>
                  <a:gd name="connsiteX1" fmla="*/ 20100 w 214126"/>
                  <a:gd name="connsiteY1" fmla="*/ 45220 h 264421"/>
                  <a:gd name="connsiteX2" fmla="*/ 132899 w 214126"/>
                  <a:gd name="connsiteY2" fmla="*/ 2593 h 264421"/>
                  <a:gd name="connsiteX3" fmla="*/ 208935 w 214126"/>
                  <a:gd name="connsiteY3" fmla="*/ 82038 h 264421"/>
                  <a:gd name="connsiteX4" fmla="*/ 209438 w 214126"/>
                  <a:gd name="connsiteY4" fmla="*/ 153437 h 264421"/>
                  <a:gd name="connsiteX5" fmla="*/ 181448 w 214126"/>
                  <a:gd name="connsiteY5" fmla="*/ 232771 h 264421"/>
                  <a:gd name="connsiteX6" fmla="*/ 27866 w 214126"/>
                  <a:gd name="connsiteY6" fmla="*/ 230256 h 264421"/>
                  <a:gd name="connsiteX7" fmla="*/ 11888 w 214126"/>
                  <a:gd name="connsiteY7" fmla="*/ 163717 h 26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126" h="264421">
                    <a:moveTo>
                      <a:pt x="11888" y="163717"/>
                    </a:moveTo>
                    <a:cubicBezTo>
                      <a:pt x="-5432" y="122822"/>
                      <a:pt x="-4761" y="81702"/>
                      <a:pt x="20100" y="45220"/>
                    </a:cubicBezTo>
                    <a:cubicBezTo>
                      <a:pt x="46638" y="6224"/>
                      <a:pt x="87310" y="-5955"/>
                      <a:pt x="132899" y="2593"/>
                    </a:cubicBezTo>
                    <a:cubicBezTo>
                      <a:pt x="176364" y="10750"/>
                      <a:pt x="198153" y="41868"/>
                      <a:pt x="208935" y="82038"/>
                    </a:cubicBezTo>
                    <a:cubicBezTo>
                      <a:pt x="215249" y="105614"/>
                      <a:pt x="216254" y="129582"/>
                      <a:pt x="209438" y="153437"/>
                    </a:cubicBezTo>
                    <a:cubicBezTo>
                      <a:pt x="207259" y="182377"/>
                      <a:pt x="199829" y="208524"/>
                      <a:pt x="181448" y="232771"/>
                    </a:cubicBezTo>
                    <a:cubicBezTo>
                      <a:pt x="148654" y="276013"/>
                      <a:pt x="60158" y="274728"/>
                      <a:pt x="27866" y="230256"/>
                    </a:cubicBezTo>
                    <a:cubicBezTo>
                      <a:pt x="12502" y="209194"/>
                      <a:pt x="6077" y="188579"/>
                      <a:pt x="11888" y="1637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0E7589FB-2FC6-42F3-98A4-BAC8B2EA0036}"/>
                  </a:ext>
                </a:extLst>
              </p:cNvPr>
              <p:cNvSpPr/>
              <p:nvPr/>
            </p:nvSpPr>
            <p:spPr>
              <a:xfrm>
                <a:off x="3725969" y="5939901"/>
                <a:ext cx="197607" cy="144579"/>
              </a:xfrm>
              <a:custGeom>
                <a:avLst/>
                <a:gdLst>
                  <a:gd name="connsiteX0" fmla="*/ 22743 w 197607"/>
                  <a:gd name="connsiteY0" fmla="*/ 50504 h 144579"/>
                  <a:gd name="connsiteX1" fmla="*/ 144760 w 197607"/>
                  <a:gd name="connsiteY1" fmla="*/ 13518 h 144579"/>
                  <a:gd name="connsiteX2" fmla="*/ 152582 w 197607"/>
                  <a:gd name="connsiteY2" fmla="*/ 10781 h 144579"/>
                  <a:gd name="connsiteX3" fmla="*/ 189008 w 197607"/>
                  <a:gd name="connsiteY3" fmla="*/ 7150 h 144579"/>
                  <a:gd name="connsiteX4" fmla="*/ 188617 w 197607"/>
                  <a:gd name="connsiteY4" fmla="*/ 55867 h 144579"/>
                  <a:gd name="connsiteX5" fmla="*/ 150347 w 197607"/>
                  <a:gd name="connsiteY5" fmla="*/ 95366 h 144579"/>
                  <a:gd name="connsiteX6" fmla="*/ 110122 w 197607"/>
                  <a:gd name="connsiteY6" fmla="*/ 123747 h 144579"/>
                  <a:gd name="connsiteX7" fmla="*/ 17827 w 197607"/>
                  <a:gd name="connsiteY7" fmla="*/ 128943 h 144579"/>
                  <a:gd name="connsiteX8" fmla="*/ 22743 w 197607"/>
                  <a:gd name="connsiteY8" fmla="*/ 50504 h 144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607" h="144579">
                    <a:moveTo>
                      <a:pt x="22743" y="50504"/>
                    </a:moveTo>
                    <a:cubicBezTo>
                      <a:pt x="62857" y="36313"/>
                      <a:pt x="105820" y="31564"/>
                      <a:pt x="144760" y="13518"/>
                    </a:cubicBezTo>
                    <a:cubicBezTo>
                      <a:pt x="147330" y="12569"/>
                      <a:pt x="149900" y="11340"/>
                      <a:pt x="152582" y="10781"/>
                    </a:cubicBezTo>
                    <a:cubicBezTo>
                      <a:pt x="164649" y="8099"/>
                      <a:pt x="175823" y="-9667"/>
                      <a:pt x="189008" y="7150"/>
                    </a:cubicBezTo>
                    <a:cubicBezTo>
                      <a:pt x="201355" y="22905"/>
                      <a:pt x="199679" y="41006"/>
                      <a:pt x="188617" y="55867"/>
                    </a:cubicBezTo>
                    <a:cubicBezTo>
                      <a:pt x="177778" y="70448"/>
                      <a:pt x="163253" y="82292"/>
                      <a:pt x="150347" y="95366"/>
                    </a:cubicBezTo>
                    <a:cubicBezTo>
                      <a:pt x="136827" y="104752"/>
                      <a:pt x="122078" y="112685"/>
                      <a:pt x="110122" y="123747"/>
                    </a:cubicBezTo>
                    <a:cubicBezTo>
                      <a:pt x="80288" y="151290"/>
                      <a:pt x="49895" y="149949"/>
                      <a:pt x="17827" y="128943"/>
                    </a:cubicBezTo>
                    <a:cubicBezTo>
                      <a:pt x="-7760" y="107769"/>
                      <a:pt x="-5526" y="72180"/>
                      <a:pt x="22743" y="505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F0598AF0-348E-41C5-9F7A-E645E5A6B1EA}"/>
                  </a:ext>
                </a:extLst>
              </p:cNvPr>
              <p:cNvSpPr/>
              <p:nvPr/>
            </p:nvSpPr>
            <p:spPr>
              <a:xfrm>
                <a:off x="3376277" y="5962190"/>
                <a:ext cx="160275" cy="117532"/>
              </a:xfrm>
              <a:custGeom>
                <a:avLst/>
                <a:gdLst>
                  <a:gd name="connsiteX0" fmla="*/ 53092 w 160275"/>
                  <a:gd name="connsiteY0" fmla="*/ 0 h 117532"/>
                  <a:gd name="connsiteX1" fmla="*/ 143152 w 160275"/>
                  <a:gd name="connsiteY1" fmla="*/ 35365 h 117532"/>
                  <a:gd name="connsiteX2" fmla="*/ 155387 w 160275"/>
                  <a:gd name="connsiteY2" fmla="*/ 63020 h 117532"/>
                  <a:gd name="connsiteX3" fmla="*/ 148068 w 160275"/>
                  <a:gd name="connsiteY3" fmla="*/ 105088 h 117532"/>
                  <a:gd name="connsiteX4" fmla="*/ 96390 w 160275"/>
                  <a:gd name="connsiteY4" fmla="*/ 112687 h 117532"/>
                  <a:gd name="connsiteX5" fmla="*/ 64322 w 160275"/>
                  <a:gd name="connsiteY5" fmla="*/ 96820 h 117532"/>
                  <a:gd name="connsiteX6" fmla="*/ 35940 w 160275"/>
                  <a:gd name="connsiteY6" fmla="*/ 79501 h 117532"/>
                  <a:gd name="connsiteX7" fmla="*/ 967 w 160275"/>
                  <a:gd name="connsiteY7" fmla="*/ 25756 h 117532"/>
                  <a:gd name="connsiteX8" fmla="*/ 53092 w 160275"/>
                  <a:gd name="connsiteY8" fmla="*/ 0 h 11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275" h="117532">
                    <a:moveTo>
                      <a:pt x="53092" y="0"/>
                    </a:moveTo>
                    <a:cubicBezTo>
                      <a:pt x="81473" y="15979"/>
                      <a:pt x="112033" y="26426"/>
                      <a:pt x="143152" y="35365"/>
                    </a:cubicBezTo>
                    <a:cubicBezTo>
                      <a:pt x="147286" y="44583"/>
                      <a:pt x="151756" y="53634"/>
                      <a:pt x="155387" y="63020"/>
                    </a:cubicBezTo>
                    <a:cubicBezTo>
                      <a:pt x="161309" y="78384"/>
                      <a:pt x="164773" y="94138"/>
                      <a:pt x="148068" y="105088"/>
                    </a:cubicBezTo>
                    <a:cubicBezTo>
                      <a:pt x="132369" y="115424"/>
                      <a:pt x="115553" y="122855"/>
                      <a:pt x="96390" y="112687"/>
                    </a:cubicBezTo>
                    <a:cubicBezTo>
                      <a:pt x="85887" y="107100"/>
                      <a:pt x="75048" y="102128"/>
                      <a:pt x="64322" y="96820"/>
                    </a:cubicBezTo>
                    <a:cubicBezTo>
                      <a:pt x="54880" y="91010"/>
                      <a:pt x="45717" y="84641"/>
                      <a:pt x="35940" y="79501"/>
                    </a:cubicBezTo>
                    <a:cubicBezTo>
                      <a:pt x="14096" y="67936"/>
                      <a:pt x="-4508" y="52572"/>
                      <a:pt x="967" y="25756"/>
                    </a:cubicBezTo>
                    <a:cubicBezTo>
                      <a:pt x="6665" y="-1732"/>
                      <a:pt x="33259" y="3911"/>
                      <a:pt x="53092" y="0"/>
                    </a:cubicBezTo>
                    <a:close/>
                  </a:path>
                </a:pathLst>
              </a:custGeom>
              <a:solidFill>
                <a:srgbClr val="000001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2A5B1907-2BEE-48C4-8873-E021DF0960A4}"/>
                  </a:ext>
                </a:extLst>
              </p:cNvPr>
              <p:cNvSpPr/>
              <p:nvPr/>
            </p:nvSpPr>
            <p:spPr>
              <a:xfrm>
                <a:off x="3544891" y="3997299"/>
                <a:ext cx="215492" cy="145076"/>
              </a:xfrm>
              <a:custGeom>
                <a:avLst/>
                <a:gdLst>
                  <a:gd name="connsiteX0" fmla="*/ 11914 w 215492"/>
                  <a:gd name="connsiteY0" fmla="*/ 10224 h 145076"/>
                  <a:gd name="connsiteX1" fmla="*/ 15378 w 215492"/>
                  <a:gd name="connsiteY1" fmla="*/ 23632 h 145076"/>
                  <a:gd name="connsiteX2" fmla="*/ 117002 w 215492"/>
                  <a:gd name="connsiteY2" fmla="*/ 100451 h 145076"/>
                  <a:gd name="connsiteX3" fmla="*/ 192704 w 215492"/>
                  <a:gd name="connsiteY3" fmla="*/ 42292 h 145076"/>
                  <a:gd name="connsiteX4" fmla="*/ 209409 w 215492"/>
                  <a:gd name="connsiteY4" fmla="*/ 0 h 145076"/>
                  <a:gd name="connsiteX5" fmla="*/ 194045 w 215492"/>
                  <a:gd name="connsiteY5" fmla="*/ 73579 h 145076"/>
                  <a:gd name="connsiteX6" fmla="*/ 173541 w 215492"/>
                  <a:gd name="connsiteY6" fmla="*/ 134363 h 145076"/>
                  <a:gd name="connsiteX7" fmla="*/ 154490 w 215492"/>
                  <a:gd name="connsiteY7" fmla="*/ 144364 h 145076"/>
                  <a:gd name="connsiteX8" fmla="*/ 57447 w 215492"/>
                  <a:gd name="connsiteY8" fmla="*/ 144364 h 145076"/>
                  <a:gd name="connsiteX9" fmla="*/ 38340 w 215492"/>
                  <a:gd name="connsiteY9" fmla="*/ 134363 h 145076"/>
                  <a:gd name="connsiteX10" fmla="*/ 10126 w 215492"/>
                  <a:gd name="connsiteY10" fmla="*/ 64919 h 145076"/>
                  <a:gd name="connsiteX11" fmla="*/ 11914 w 215492"/>
                  <a:gd name="connsiteY11" fmla="*/ 10224 h 14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492" h="145076">
                    <a:moveTo>
                      <a:pt x="11914" y="10224"/>
                    </a:moveTo>
                    <a:cubicBezTo>
                      <a:pt x="13087" y="14693"/>
                      <a:pt x="14260" y="19163"/>
                      <a:pt x="15378" y="23632"/>
                    </a:cubicBezTo>
                    <a:cubicBezTo>
                      <a:pt x="29959" y="84641"/>
                      <a:pt x="53592" y="102519"/>
                      <a:pt x="117002" y="100451"/>
                    </a:cubicBezTo>
                    <a:cubicBezTo>
                      <a:pt x="155887" y="99166"/>
                      <a:pt x="180692" y="79389"/>
                      <a:pt x="192704" y="42292"/>
                    </a:cubicBezTo>
                    <a:cubicBezTo>
                      <a:pt x="197341" y="27934"/>
                      <a:pt x="194101" y="10168"/>
                      <a:pt x="209409" y="0"/>
                    </a:cubicBezTo>
                    <a:cubicBezTo>
                      <a:pt x="219633" y="27711"/>
                      <a:pt x="218515" y="51678"/>
                      <a:pt x="194045" y="73579"/>
                    </a:cubicBezTo>
                    <a:cubicBezTo>
                      <a:pt x="177172" y="88663"/>
                      <a:pt x="179072" y="113525"/>
                      <a:pt x="173541" y="134363"/>
                    </a:cubicBezTo>
                    <a:cubicBezTo>
                      <a:pt x="168792" y="140677"/>
                      <a:pt x="162032" y="144140"/>
                      <a:pt x="154490" y="144364"/>
                    </a:cubicBezTo>
                    <a:cubicBezTo>
                      <a:pt x="122142" y="145314"/>
                      <a:pt x="89795" y="145314"/>
                      <a:pt x="57447" y="144364"/>
                    </a:cubicBezTo>
                    <a:cubicBezTo>
                      <a:pt x="49848" y="144140"/>
                      <a:pt x="43200" y="140621"/>
                      <a:pt x="38340" y="134363"/>
                    </a:cubicBezTo>
                    <a:cubicBezTo>
                      <a:pt x="31412" y="110396"/>
                      <a:pt x="30798" y="85479"/>
                      <a:pt x="10126" y="64919"/>
                    </a:cubicBezTo>
                    <a:cubicBezTo>
                      <a:pt x="-2779" y="52181"/>
                      <a:pt x="-4567" y="28046"/>
                      <a:pt x="11914" y="10224"/>
                    </a:cubicBezTo>
                    <a:close/>
                  </a:path>
                </a:pathLst>
              </a:custGeom>
              <a:solidFill>
                <a:srgbClr val="FCC0B5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119FB366-B849-467F-85FA-EDD902990B48}"/>
                  </a:ext>
                </a:extLst>
              </p:cNvPr>
              <p:cNvSpPr/>
              <p:nvPr/>
            </p:nvSpPr>
            <p:spPr>
              <a:xfrm>
                <a:off x="3578106" y="4131662"/>
                <a:ext cx="142337" cy="28157"/>
              </a:xfrm>
              <a:custGeom>
                <a:avLst/>
                <a:gdLst>
                  <a:gd name="connsiteX0" fmla="*/ 5069 w 142337"/>
                  <a:gd name="connsiteY0" fmla="*/ 0 h 28157"/>
                  <a:gd name="connsiteX1" fmla="*/ 140270 w 142337"/>
                  <a:gd name="connsiteY1" fmla="*/ 0 h 28157"/>
                  <a:gd name="connsiteX2" fmla="*/ 142337 w 142337"/>
                  <a:gd name="connsiteY2" fmla="*/ 26873 h 28157"/>
                  <a:gd name="connsiteX3" fmla="*/ 3560 w 142337"/>
                  <a:gd name="connsiteY3" fmla="*/ 28158 h 28157"/>
                  <a:gd name="connsiteX4" fmla="*/ 5069 w 142337"/>
                  <a:gd name="connsiteY4" fmla="*/ 0 h 2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37" h="28157">
                    <a:moveTo>
                      <a:pt x="5069" y="0"/>
                    </a:moveTo>
                    <a:cubicBezTo>
                      <a:pt x="50154" y="0"/>
                      <a:pt x="95184" y="0"/>
                      <a:pt x="140270" y="0"/>
                    </a:cubicBezTo>
                    <a:cubicBezTo>
                      <a:pt x="140941" y="8939"/>
                      <a:pt x="141611" y="17934"/>
                      <a:pt x="142337" y="26873"/>
                    </a:cubicBezTo>
                    <a:cubicBezTo>
                      <a:pt x="96022" y="23074"/>
                      <a:pt x="49707" y="17487"/>
                      <a:pt x="3560" y="28158"/>
                    </a:cubicBezTo>
                    <a:cubicBezTo>
                      <a:pt x="-5323" y="18269"/>
                      <a:pt x="5236" y="9442"/>
                      <a:pt x="5069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98AE64D-0583-4621-B2AD-07017FB807BD}"/>
                  </a:ext>
                </a:extLst>
              </p:cNvPr>
              <p:cNvSpPr/>
              <p:nvPr/>
            </p:nvSpPr>
            <p:spPr>
              <a:xfrm>
                <a:off x="3401826" y="4937922"/>
                <a:ext cx="44079" cy="59700"/>
              </a:xfrm>
              <a:custGeom>
                <a:avLst/>
                <a:gdLst>
                  <a:gd name="connsiteX0" fmla="*/ 0 w 44079"/>
                  <a:gd name="connsiteY0" fmla="*/ 19084 h 59700"/>
                  <a:gd name="connsiteX1" fmla="*/ 44080 w 44079"/>
                  <a:gd name="connsiteY1" fmla="*/ 3273 h 59700"/>
                  <a:gd name="connsiteX2" fmla="*/ 38549 w 44079"/>
                  <a:gd name="connsiteY2" fmla="*/ 59700 h 59700"/>
                  <a:gd name="connsiteX3" fmla="*/ 0 w 44079"/>
                  <a:gd name="connsiteY3" fmla="*/ 19084 h 5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79" h="59700">
                    <a:moveTo>
                      <a:pt x="0" y="19084"/>
                    </a:moveTo>
                    <a:cubicBezTo>
                      <a:pt x="13911" y="11542"/>
                      <a:pt x="23576" y="-7621"/>
                      <a:pt x="44080" y="3273"/>
                    </a:cubicBezTo>
                    <a:cubicBezTo>
                      <a:pt x="35700" y="20760"/>
                      <a:pt x="43242" y="39811"/>
                      <a:pt x="38549" y="59700"/>
                    </a:cubicBezTo>
                    <a:cubicBezTo>
                      <a:pt x="18101" y="52493"/>
                      <a:pt x="12961" y="31878"/>
                      <a:pt x="0" y="19084"/>
                    </a:cubicBezTo>
                    <a:close/>
                  </a:path>
                </a:pathLst>
              </a:custGeom>
              <a:solidFill>
                <a:srgbClr val="F8C0B6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C78FB3A5-A37C-49AE-993A-9F093B17A8AD}"/>
                  </a:ext>
                </a:extLst>
              </p:cNvPr>
              <p:cNvSpPr/>
              <p:nvPr/>
            </p:nvSpPr>
            <p:spPr>
              <a:xfrm>
                <a:off x="3871567" y="4931642"/>
                <a:ext cx="39610" cy="48493"/>
              </a:xfrm>
              <a:custGeom>
                <a:avLst/>
                <a:gdLst>
                  <a:gd name="connsiteX0" fmla="*/ 0 w 39610"/>
                  <a:gd name="connsiteY0" fmla="*/ 48494 h 48493"/>
                  <a:gd name="connsiteX1" fmla="*/ 0 w 39610"/>
                  <a:gd name="connsiteY1" fmla="*/ 0 h 48493"/>
                  <a:gd name="connsiteX2" fmla="*/ 39611 w 39610"/>
                  <a:gd name="connsiteY2" fmla="*/ 8995 h 48493"/>
                  <a:gd name="connsiteX3" fmla="*/ 0 w 39610"/>
                  <a:gd name="connsiteY3" fmla="*/ 48494 h 4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10" h="48493">
                    <a:moveTo>
                      <a:pt x="0" y="48494"/>
                    </a:moveTo>
                    <a:cubicBezTo>
                      <a:pt x="0" y="32851"/>
                      <a:pt x="0" y="17208"/>
                      <a:pt x="0" y="0"/>
                    </a:cubicBezTo>
                    <a:cubicBezTo>
                      <a:pt x="13688" y="3129"/>
                      <a:pt x="26649" y="6034"/>
                      <a:pt x="39611" y="8995"/>
                    </a:cubicBezTo>
                    <a:cubicBezTo>
                      <a:pt x="31678" y="27487"/>
                      <a:pt x="19275" y="41454"/>
                      <a:pt x="0" y="48494"/>
                    </a:cubicBezTo>
                    <a:close/>
                  </a:path>
                </a:pathLst>
              </a:custGeom>
              <a:solidFill>
                <a:srgbClr val="F9C2B7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011DCF21-C420-4316-88A3-F426DB315165}"/>
                  </a:ext>
                </a:extLst>
              </p:cNvPr>
              <p:cNvSpPr/>
              <p:nvPr/>
            </p:nvSpPr>
            <p:spPr>
              <a:xfrm>
                <a:off x="3424620" y="5984482"/>
                <a:ext cx="647961" cy="743887"/>
              </a:xfrm>
              <a:custGeom>
                <a:avLst/>
                <a:gdLst>
                  <a:gd name="connsiteX0" fmla="*/ 647012 w 647961"/>
                  <a:gd name="connsiteY0" fmla="*/ 732882 h 743887"/>
                  <a:gd name="connsiteX1" fmla="*/ 451640 w 647961"/>
                  <a:gd name="connsiteY1" fmla="*/ 50729 h 743887"/>
                  <a:gd name="connsiteX2" fmla="*/ 405493 w 647961"/>
                  <a:gd name="connsiteY2" fmla="*/ 71456 h 743887"/>
                  <a:gd name="connsiteX3" fmla="*/ 340741 w 647961"/>
                  <a:gd name="connsiteY3" fmla="*/ 84529 h 743887"/>
                  <a:gd name="connsiteX4" fmla="*/ 318506 w 647961"/>
                  <a:gd name="connsiteY4" fmla="*/ 83077 h 743887"/>
                  <a:gd name="connsiteX5" fmla="*/ 319065 w 647961"/>
                  <a:gd name="connsiteY5" fmla="*/ 84306 h 743887"/>
                  <a:gd name="connsiteX6" fmla="*/ 282247 w 647961"/>
                  <a:gd name="connsiteY6" fmla="*/ 603826 h 743887"/>
                  <a:gd name="connsiteX7" fmla="*/ 273308 w 647961"/>
                  <a:gd name="connsiteY7" fmla="*/ 588853 h 743887"/>
                  <a:gd name="connsiteX8" fmla="*/ 134084 w 647961"/>
                  <a:gd name="connsiteY8" fmla="*/ 86876 h 743887"/>
                  <a:gd name="connsiteX9" fmla="*/ 96317 w 647961"/>
                  <a:gd name="connsiteY9" fmla="*/ 224 h 743887"/>
                  <a:gd name="connsiteX10" fmla="*/ 96317 w 647961"/>
                  <a:gd name="connsiteY10" fmla="*/ 0 h 743887"/>
                  <a:gd name="connsiteX11" fmla="*/ 89445 w 647961"/>
                  <a:gd name="connsiteY11" fmla="*/ 8939 h 743887"/>
                  <a:gd name="connsiteX12" fmla="*/ 95703 w 647961"/>
                  <a:gd name="connsiteY12" fmla="*/ 38661 h 743887"/>
                  <a:gd name="connsiteX13" fmla="*/ 90842 w 647961"/>
                  <a:gd name="connsiteY13" fmla="*/ 74473 h 743887"/>
                  <a:gd name="connsiteX14" fmla="*/ 49220 w 647961"/>
                  <a:gd name="connsiteY14" fmla="*/ 79389 h 743887"/>
                  <a:gd name="connsiteX15" fmla="*/ 15867 w 647961"/>
                  <a:gd name="connsiteY15" fmla="*/ 74585 h 743887"/>
                  <a:gd name="connsiteX16" fmla="*/ 0 w 647961"/>
                  <a:gd name="connsiteY16" fmla="*/ 743888 h 743887"/>
                  <a:gd name="connsiteX17" fmla="*/ 647962 w 647961"/>
                  <a:gd name="connsiteY17" fmla="*/ 743888 h 743887"/>
                  <a:gd name="connsiteX18" fmla="*/ 647012 w 647961"/>
                  <a:gd name="connsiteY18" fmla="*/ 732882 h 74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7961" h="743887">
                    <a:moveTo>
                      <a:pt x="647012" y="732882"/>
                    </a:moveTo>
                    <a:cubicBezTo>
                      <a:pt x="577400" y="506782"/>
                      <a:pt x="516168" y="278281"/>
                      <a:pt x="451640" y="50729"/>
                    </a:cubicBezTo>
                    <a:cubicBezTo>
                      <a:pt x="430801" y="45310"/>
                      <a:pt x="419237" y="61679"/>
                      <a:pt x="405493" y="71456"/>
                    </a:cubicBezTo>
                    <a:cubicBezTo>
                      <a:pt x="385492" y="85814"/>
                      <a:pt x="365715" y="94809"/>
                      <a:pt x="340741" y="84529"/>
                    </a:cubicBezTo>
                    <a:cubicBezTo>
                      <a:pt x="333646" y="81624"/>
                      <a:pt x="325545" y="79110"/>
                      <a:pt x="318506" y="83077"/>
                    </a:cubicBezTo>
                    <a:cubicBezTo>
                      <a:pt x="318729" y="83467"/>
                      <a:pt x="318841" y="83859"/>
                      <a:pt x="319065" y="84306"/>
                    </a:cubicBezTo>
                    <a:cubicBezTo>
                      <a:pt x="306774" y="257386"/>
                      <a:pt x="294538" y="430466"/>
                      <a:pt x="282247" y="603826"/>
                    </a:cubicBezTo>
                    <a:cubicBezTo>
                      <a:pt x="272526" y="602597"/>
                      <a:pt x="274761" y="594384"/>
                      <a:pt x="273308" y="588853"/>
                    </a:cubicBezTo>
                    <a:cubicBezTo>
                      <a:pt x="229954" y="420689"/>
                      <a:pt x="187048" y="252414"/>
                      <a:pt x="134084" y="86876"/>
                    </a:cubicBezTo>
                    <a:cubicBezTo>
                      <a:pt x="124419" y="56651"/>
                      <a:pt x="112519" y="27543"/>
                      <a:pt x="96317" y="224"/>
                    </a:cubicBezTo>
                    <a:cubicBezTo>
                      <a:pt x="96317" y="168"/>
                      <a:pt x="96317" y="56"/>
                      <a:pt x="96317" y="0"/>
                    </a:cubicBezTo>
                    <a:cubicBezTo>
                      <a:pt x="92462" y="1620"/>
                      <a:pt x="90507" y="4916"/>
                      <a:pt x="89445" y="8939"/>
                    </a:cubicBezTo>
                    <a:cubicBezTo>
                      <a:pt x="87769" y="19666"/>
                      <a:pt x="92742" y="28940"/>
                      <a:pt x="95703" y="38661"/>
                    </a:cubicBezTo>
                    <a:cubicBezTo>
                      <a:pt x="99613" y="51399"/>
                      <a:pt x="103636" y="64305"/>
                      <a:pt x="90842" y="74473"/>
                    </a:cubicBezTo>
                    <a:cubicBezTo>
                      <a:pt x="78160" y="84529"/>
                      <a:pt x="64584" y="86596"/>
                      <a:pt x="49220" y="79389"/>
                    </a:cubicBezTo>
                    <a:cubicBezTo>
                      <a:pt x="38940" y="74585"/>
                      <a:pt x="28493" y="65590"/>
                      <a:pt x="15867" y="74585"/>
                    </a:cubicBezTo>
                    <a:cubicBezTo>
                      <a:pt x="9107" y="297667"/>
                      <a:pt x="10280" y="520917"/>
                      <a:pt x="0" y="743888"/>
                    </a:cubicBezTo>
                    <a:cubicBezTo>
                      <a:pt x="215987" y="743888"/>
                      <a:pt x="431974" y="743888"/>
                      <a:pt x="647962" y="743888"/>
                    </a:cubicBezTo>
                    <a:cubicBezTo>
                      <a:pt x="647794" y="740201"/>
                      <a:pt x="648073" y="736290"/>
                      <a:pt x="647012" y="732882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11B6699D-BAAA-466C-9A1E-9071F96CCF35}"/>
                  </a:ext>
                </a:extLst>
              </p:cNvPr>
              <p:cNvSpPr/>
              <p:nvPr/>
            </p:nvSpPr>
            <p:spPr>
              <a:xfrm>
                <a:off x="3821071" y="4572129"/>
                <a:ext cx="43139" cy="226713"/>
              </a:xfrm>
              <a:custGeom>
                <a:avLst/>
                <a:gdLst>
                  <a:gd name="connsiteX0" fmla="*/ 24685 w 43139"/>
                  <a:gd name="connsiteY0" fmla="*/ 0 h 226713"/>
                  <a:gd name="connsiteX1" fmla="*/ 38261 w 43139"/>
                  <a:gd name="connsiteY1" fmla="*/ 226714 h 226713"/>
                  <a:gd name="connsiteX2" fmla="*/ 24685 w 43139"/>
                  <a:gd name="connsiteY2" fmla="*/ 0 h 22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139" h="226713">
                    <a:moveTo>
                      <a:pt x="24685" y="0"/>
                    </a:moveTo>
                    <a:cubicBezTo>
                      <a:pt x="37367" y="77098"/>
                      <a:pt x="50496" y="149336"/>
                      <a:pt x="38261" y="226714"/>
                    </a:cubicBezTo>
                    <a:cubicBezTo>
                      <a:pt x="9098" y="151906"/>
                      <a:pt x="-23753" y="80897"/>
                      <a:pt x="24685" y="0"/>
                    </a:cubicBezTo>
                    <a:close/>
                  </a:path>
                </a:pathLst>
              </a:custGeom>
              <a:solidFill>
                <a:srgbClr val="919EA7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A89B8E6F-3EED-41BB-970A-493F59F84825}"/>
                  </a:ext>
                </a:extLst>
              </p:cNvPr>
              <p:cNvSpPr/>
              <p:nvPr/>
            </p:nvSpPr>
            <p:spPr>
              <a:xfrm>
                <a:off x="3438135" y="4563302"/>
                <a:ext cx="36685" cy="233250"/>
              </a:xfrm>
              <a:custGeom>
                <a:avLst/>
                <a:gdLst>
                  <a:gd name="connsiteX0" fmla="*/ 9558 w 36685"/>
                  <a:gd name="connsiteY0" fmla="*/ 233251 h 233250"/>
                  <a:gd name="connsiteX1" fmla="*/ 14587 w 36685"/>
                  <a:gd name="connsiteY1" fmla="*/ 0 h 233250"/>
                  <a:gd name="connsiteX2" fmla="*/ 9558 w 36685"/>
                  <a:gd name="connsiteY2" fmla="*/ 233251 h 23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685" h="233250">
                    <a:moveTo>
                      <a:pt x="9558" y="233251"/>
                    </a:moveTo>
                    <a:cubicBezTo>
                      <a:pt x="-8152" y="156767"/>
                      <a:pt x="1849" y="81400"/>
                      <a:pt x="14587" y="0"/>
                    </a:cubicBezTo>
                    <a:cubicBezTo>
                      <a:pt x="63974" y="83300"/>
                      <a:pt x="16095" y="157717"/>
                      <a:pt x="9558" y="233251"/>
                    </a:cubicBezTo>
                    <a:close/>
                  </a:path>
                </a:pathLst>
              </a:custGeom>
              <a:solidFill>
                <a:srgbClr val="919EA7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08C0FC01-8469-4003-A666-F32D1B4765E2}"/>
                  </a:ext>
                </a:extLst>
              </p:cNvPr>
              <p:cNvSpPr/>
              <p:nvPr/>
            </p:nvSpPr>
            <p:spPr>
              <a:xfrm>
                <a:off x="3333210" y="4140300"/>
                <a:ext cx="644070" cy="1859589"/>
              </a:xfrm>
              <a:custGeom>
                <a:avLst/>
                <a:gdLst>
                  <a:gd name="connsiteX0" fmla="*/ 643502 w 644070"/>
                  <a:gd name="connsiteY0" fmla="*/ 519654 h 1859589"/>
                  <a:gd name="connsiteX1" fmla="*/ 568303 w 644070"/>
                  <a:gd name="connsiteY1" fmla="*/ 121200 h 1859589"/>
                  <a:gd name="connsiteX2" fmla="*/ 548637 w 644070"/>
                  <a:gd name="connsiteY2" fmla="*/ 101814 h 1859589"/>
                  <a:gd name="connsiteX3" fmla="*/ 387234 w 644070"/>
                  <a:gd name="connsiteY3" fmla="*/ 18235 h 1859589"/>
                  <a:gd name="connsiteX4" fmla="*/ 255384 w 644070"/>
                  <a:gd name="connsiteY4" fmla="*/ 11307 h 1859589"/>
                  <a:gd name="connsiteX5" fmla="*/ 248457 w 644070"/>
                  <a:gd name="connsiteY5" fmla="*/ 19576 h 1859589"/>
                  <a:gd name="connsiteX6" fmla="*/ 231305 w 644070"/>
                  <a:gd name="connsiteY6" fmla="*/ 27844 h 1859589"/>
                  <a:gd name="connsiteX7" fmla="*/ 60739 w 644070"/>
                  <a:gd name="connsiteY7" fmla="*/ 118910 h 1859589"/>
                  <a:gd name="connsiteX8" fmla="*/ 46101 w 644070"/>
                  <a:gd name="connsiteY8" fmla="*/ 136341 h 1859589"/>
                  <a:gd name="connsiteX9" fmla="*/ 1686 w 644070"/>
                  <a:gd name="connsiteY9" fmla="*/ 438812 h 1859589"/>
                  <a:gd name="connsiteX10" fmla="*/ 47777 w 644070"/>
                  <a:gd name="connsiteY10" fmla="*/ 801566 h 1859589"/>
                  <a:gd name="connsiteX11" fmla="*/ 63029 w 644070"/>
                  <a:gd name="connsiteY11" fmla="*/ 816762 h 1859589"/>
                  <a:gd name="connsiteX12" fmla="*/ 107109 w 644070"/>
                  <a:gd name="connsiteY12" fmla="*/ 800951 h 1859589"/>
                  <a:gd name="connsiteX13" fmla="*/ 111914 w 644070"/>
                  <a:gd name="connsiteY13" fmla="*/ 1099289 h 1859589"/>
                  <a:gd name="connsiteX14" fmla="*/ 77276 w 644070"/>
                  <a:gd name="connsiteY14" fmla="*/ 1560314 h 1859589"/>
                  <a:gd name="connsiteX15" fmla="*/ 96103 w 644070"/>
                  <a:gd name="connsiteY15" fmla="*/ 1822002 h 1859589"/>
                  <a:gd name="connsiteX16" fmla="*/ 186163 w 644070"/>
                  <a:gd name="connsiteY16" fmla="*/ 1857367 h 1859589"/>
                  <a:gd name="connsiteX17" fmla="*/ 187783 w 644070"/>
                  <a:gd name="connsiteY17" fmla="*/ 1844517 h 1859589"/>
                  <a:gd name="connsiteX18" fmla="*/ 187783 w 644070"/>
                  <a:gd name="connsiteY18" fmla="*/ 1844517 h 1859589"/>
                  <a:gd name="connsiteX19" fmla="*/ 209293 w 644070"/>
                  <a:gd name="connsiteY19" fmla="*/ 1645570 h 1859589"/>
                  <a:gd name="connsiteX20" fmla="*/ 309186 w 644070"/>
                  <a:gd name="connsiteY20" fmla="*/ 1030291 h 1859589"/>
                  <a:gd name="connsiteX21" fmla="*/ 319130 w 644070"/>
                  <a:gd name="connsiteY21" fmla="*/ 1010793 h 1859589"/>
                  <a:gd name="connsiteX22" fmla="*/ 347791 w 644070"/>
                  <a:gd name="connsiteY22" fmla="*/ 1213875 h 1859589"/>
                  <a:gd name="connsiteX23" fmla="*/ 378630 w 644070"/>
                  <a:gd name="connsiteY23" fmla="*/ 1448634 h 1859589"/>
                  <a:gd name="connsiteX24" fmla="*/ 380864 w 644070"/>
                  <a:gd name="connsiteY24" fmla="*/ 1467964 h 1859589"/>
                  <a:gd name="connsiteX25" fmla="*/ 415391 w 644070"/>
                  <a:gd name="connsiteY25" fmla="*/ 1850216 h 1859589"/>
                  <a:gd name="connsiteX26" fmla="*/ 415112 w 644070"/>
                  <a:gd name="connsiteY26" fmla="*/ 1850942 h 1859589"/>
                  <a:gd name="connsiteX27" fmla="*/ 536905 w 644070"/>
                  <a:gd name="connsiteY27" fmla="*/ 1818482 h 1859589"/>
                  <a:gd name="connsiteX28" fmla="*/ 537408 w 644070"/>
                  <a:gd name="connsiteY28" fmla="*/ 1813175 h 1859589"/>
                  <a:gd name="connsiteX29" fmla="*/ 533162 w 644070"/>
                  <a:gd name="connsiteY29" fmla="*/ 1800549 h 1859589"/>
                  <a:gd name="connsiteX30" fmla="*/ 517351 w 644070"/>
                  <a:gd name="connsiteY30" fmla="*/ 1391033 h 1859589"/>
                  <a:gd name="connsiteX31" fmla="*/ 538358 w 644070"/>
                  <a:gd name="connsiteY31" fmla="*/ 839891 h 1859589"/>
                  <a:gd name="connsiteX32" fmla="*/ 538358 w 644070"/>
                  <a:gd name="connsiteY32" fmla="*/ 839891 h 1859589"/>
                  <a:gd name="connsiteX33" fmla="*/ 538358 w 644070"/>
                  <a:gd name="connsiteY33" fmla="*/ 839891 h 1859589"/>
                  <a:gd name="connsiteX34" fmla="*/ 538358 w 644070"/>
                  <a:gd name="connsiteY34" fmla="*/ 791398 h 1859589"/>
                  <a:gd name="connsiteX35" fmla="*/ 577968 w 644070"/>
                  <a:gd name="connsiteY35" fmla="*/ 800393 h 1859589"/>
                  <a:gd name="connsiteX36" fmla="*/ 577968 w 644070"/>
                  <a:gd name="connsiteY36" fmla="*/ 800393 h 1859589"/>
                  <a:gd name="connsiteX37" fmla="*/ 577968 w 644070"/>
                  <a:gd name="connsiteY37" fmla="*/ 800393 h 1859589"/>
                  <a:gd name="connsiteX38" fmla="*/ 621546 w 644070"/>
                  <a:gd name="connsiteY38" fmla="*/ 760335 h 1859589"/>
                  <a:gd name="connsiteX39" fmla="*/ 625121 w 644070"/>
                  <a:gd name="connsiteY39" fmla="*/ 727149 h 1859589"/>
                  <a:gd name="connsiteX40" fmla="*/ 643502 w 644070"/>
                  <a:gd name="connsiteY40" fmla="*/ 519654 h 185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44070" h="1859589">
                    <a:moveTo>
                      <a:pt x="643502" y="519654"/>
                    </a:moveTo>
                    <a:cubicBezTo>
                      <a:pt x="636127" y="383391"/>
                      <a:pt x="599645" y="252826"/>
                      <a:pt x="568303" y="121200"/>
                    </a:cubicBezTo>
                    <a:cubicBezTo>
                      <a:pt x="565565" y="109803"/>
                      <a:pt x="560537" y="104440"/>
                      <a:pt x="548637" y="101814"/>
                    </a:cubicBezTo>
                    <a:cubicBezTo>
                      <a:pt x="487461" y="88461"/>
                      <a:pt x="434219" y="59298"/>
                      <a:pt x="387234" y="18235"/>
                    </a:cubicBezTo>
                    <a:cubicBezTo>
                      <a:pt x="344550" y="-8079"/>
                      <a:pt x="300079" y="-1766"/>
                      <a:pt x="255384" y="11307"/>
                    </a:cubicBezTo>
                    <a:cubicBezTo>
                      <a:pt x="251976" y="12313"/>
                      <a:pt x="250021" y="16168"/>
                      <a:pt x="248457" y="19576"/>
                    </a:cubicBezTo>
                    <a:cubicBezTo>
                      <a:pt x="242702" y="22257"/>
                      <a:pt x="235942" y="23822"/>
                      <a:pt x="231305" y="27844"/>
                    </a:cubicBezTo>
                    <a:cubicBezTo>
                      <a:pt x="181191" y="70919"/>
                      <a:pt x="123814" y="100306"/>
                      <a:pt x="60739" y="118910"/>
                    </a:cubicBezTo>
                    <a:cubicBezTo>
                      <a:pt x="51074" y="121759"/>
                      <a:pt x="47833" y="127123"/>
                      <a:pt x="46101" y="136341"/>
                    </a:cubicBezTo>
                    <a:cubicBezTo>
                      <a:pt x="27106" y="236569"/>
                      <a:pt x="8502" y="336853"/>
                      <a:pt x="1686" y="438812"/>
                    </a:cubicBezTo>
                    <a:cubicBezTo>
                      <a:pt x="-6639" y="562728"/>
                      <a:pt x="16994" y="682622"/>
                      <a:pt x="47777" y="801566"/>
                    </a:cubicBezTo>
                    <a:cubicBezTo>
                      <a:pt x="49789" y="809331"/>
                      <a:pt x="50627" y="819053"/>
                      <a:pt x="63029" y="816762"/>
                    </a:cubicBezTo>
                    <a:cubicBezTo>
                      <a:pt x="81522" y="822069"/>
                      <a:pt x="91131" y="802627"/>
                      <a:pt x="107109" y="800951"/>
                    </a:cubicBezTo>
                    <a:cubicBezTo>
                      <a:pt x="109400" y="900397"/>
                      <a:pt x="109121" y="999843"/>
                      <a:pt x="111914" y="1099289"/>
                    </a:cubicBezTo>
                    <a:cubicBezTo>
                      <a:pt x="116328" y="1253876"/>
                      <a:pt x="95600" y="1407123"/>
                      <a:pt x="77276" y="1560314"/>
                    </a:cubicBezTo>
                    <a:cubicBezTo>
                      <a:pt x="66717" y="1648698"/>
                      <a:pt x="66437" y="1736468"/>
                      <a:pt x="96103" y="1822002"/>
                    </a:cubicBezTo>
                    <a:cubicBezTo>
                      <a:pt x="107556" y="1846752"/>
                      <a:pt x="157335" y="1866362"/>
                      <a:pt x="186163" y="1857367"/>
                    </a:cubicBezTo>
                    <a:cubicBezTo>
                      <a:pt x="186722" y="1853065"/>
                      <a:pt x="187225" y="1848763"/>
                      <a:pt x="187783" y="1844517"/>
                    </a:cubicBezTo>
                    <a:cubicBezTo>
                      <a:pt x="187783" y="1844517"/>
                      <a:pt x="187783" y="1844517"/>
                      <a:pt x="187783" y="1844517"/>
                    </a:cubicBezTo>
                    <a:cubicBezTo>
                      <a:pt x="195047" y="1778201"/>
                      <a:pt x="203147" y="1711997"/>
                      <a:pt x="209293" y="1645570"/>
                    </a:cubicBezTo>
                    <a:cubicBezTo>
                      <a:pt x="228512" y="1438186"/>
                      <a:pt x="262312" y="1233205"/>
                      <a:pt x="309186" y="1030291"/>
                    </a:cubicBezTo>
                    <a:cubicBezTo>
                      <a:pt x="310582" y="1024146"/>
                      <a:pt x="310023" y="1017218"/>
                      <a:pt x="319130" y="1010793"/>
                    </a:cubicBezTo>
                    <a:cubicBezTo>
                      <a:pt x="328851" y="1079623"/>
                      <a:pt x="338684" y="1146721"/>
                      <a:pt x="347791" y="1213875"/>
                    </a:cubicBezTo>
                    <a:cubicBezTo>
                      <a:pt x="358406" y="1292091"/>
                      <a:pt x="368350" y="1370362"/>
                      <a:pt x="378630" y="1448634"/>
                    </a:cubicBezTo>
                    <a:cubicBezTo>
                      <a:pt x="379468" y="1455059"/>
                      <a:pt x="381144" y="1461595"/>
                      <a:pt x="380864" y="1467964"/>
                    </a:cubicBezTo>
                    <a:cubicBezTo>
                      <a:pt x="375166" y="1596964"/>
                      <a:pt x="397178" y="1723394"/>
                      <a:pt x="415391" y="1850216"/>
                    </a:cubicBezTo>
                    <a:cubicBezTo>
                      <a:pt x="415280" y="1850439"/>
                      <a:pt x="415224" y="1850719"/>
                      <a:pt x="415112" y="1850942"/>
                    </a:cubicBezTo>
                    <a:cubicBezTo>
                      <a:pt x="444443" y="1856920"/>
                      <a:pt x="520424" y="1837366"/>
                      <a:pt x="536905" y="1818482"/>
                    </a:cubicBezTo>
                    <a:cubicBezTo>
                      <a:pt x="537966" y="1817309"/>
                      <a:pt x="537576" y="1815019"/>
                      <a:pt x="537408" y="1813175"/>
                    </a:cubicBezTo>
                    <a:cubicBezTo>
                      <a:pt x="535955" y="1808985"/>
                      <a:pt x="533330" y="1804795"/>
                      <a:pt x="533162" y="1800549"/>
                    </a:cubicBezTo>
                    <a:cubicBezTo>
                      <a:pt x="527743" y="1664062"/>
                      <a:pt x="522938" y="1527520"/>
                      <a:pt x="517351" y="1391033"/>
                    </a:cubicBezTo>
                    <a:cubicBezTo>
                      <a:pt x="509753" y="1206723"/>
                      <a:pt x="528245" y="1023475"/>
                      <a:pt x="538358" y="839891"/>
                    </a:cubicBezTo>
                    <a:lnTo>
                      <a:pt x="538358" y="839891"/>
                    </a:lnTo>
                    <a:lnTo>
                      <a:pt x="538358" y="839891"/>
                    </a:lnTo>
                    <a:cubicBezTo>
                      <a:pt x="538358" y="824248"/>
                      <a:pt x="538358" y="808605"/>
                      <a:pt x="538358" y="791398"/>
                    </a:cubicBezTo>
                    <a:cubicBezTo>
                      <a:pt x="552045" y="794526"/>
                      <a:pt x="565007" y="797431"/>
                      <a:pt x="577968" y="800393"/>
                    </a:cubicBezTo>
                    <a:cubicBezTo>
                      <a:pt x="577968" y="800393"/>
                      <a:pt x="577968" y="800393"/>
                      <a:pt x="577968" y="800393"/>
                    </a:cubicBezTo>
                    <a:cubicBezTo>
                      <a:pt x="577968" y="800393"/>
                      <a:pt x="577968" y="800393"/>
                      <a:pt x="577968" y="800393"/>
                    </a:cubicBezTo>
                    <a:cubicBezTo>
                      <a:pt x="609143" y="805086"/>
                      <a:pt x="621546" y="790001"/>
                      <a:pt x="621546" y="760335"/>
                    </a:cubicBezTo>
                    <a:cubicBezTo>
                      <a:pt x="621546" y="749273"/>
                      <a:pt x="624172" y="738267"/>
                      <a:pt x="625121" y="727149"/>
                    </a:cubicBezTo>
                    <a:cubicBezTo>
                      <a:pt x="631043" y="657984"/>
                      <a:pt x="647301" y="589880"/>
                      <a:pt x="643502" y="519654"/>
                    </a:cubicBezTo>
                    <a:close/>
                  </a:path>
                </a:pathLst>
              </a:custGeom>
              <a:solidFill>
                <a:srgbClr val="0C3F5F"/>
              </a:solidFill>
              <a:ln w="5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61A59B-8DE4-4DBD-A0DE-6EF88261BE3A}"/>
              </a:ext>
            </a:extLst>
          </p:cNvPr>
          <p:cNvSpPr txBox="1">
            <a:spLocks/>
          </p:cNvSpPr>
          <p:nvPr/>
        </p:nvSpPr>
        <p:spPr>
          <a:xfrm>
            <a:off x="849868" y="2032339"/>
            <a:ext cx="1944216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Our</a:t>
            </a:r>
          </a:p>
          <a:p>
            <a:pPr algn="l"/>
            <a:r>
              <a:rPr lang="en-US" altLang="ko-KR" sz="4000" dirty="0"/>
              <a:t>Team</a:t>
            </a:r>
            <a:endParaRPr lang="ko-KR" altLang="en-US" sz="40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FD8B69A-86F7-4D3E-A25F-0AB4DD5D20F7}"/>
              </a:ext>
            </a:extLst>
          </p:cNvPr>
          <p:cNvSpPr txBox="1">
            <a:spLocks/>
          </p:cNvSpPr>
          <p:nvPr/>
        </p:nvSpPr>
        <p:spPr>
          <a:xfrm>
            <a:off x="3096020" y="422908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C070E8B-C678-432F-8DE2-04E85A184470}"/>
              </a:ext>
            </a:extLst>
          </p:cNvPr>
          <p:cNvSpPr txBox="1">
            <a:spLocks/>
          </p:cNvSpPr>
          <p:nvPr/>
        </p:nvSpPr>
        <p:spPr>
          <a:xfrm>
            <a:off x="3096255" y="454137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C35126F2-8974-486F-910A-B3F4F9997BA9}"/>
              </a:ext>
            </a:extLst>
          </p:cNvPr>
          <p:cNvGrpSpPr/>
          <p:nvPr/>
        </p:nvGrpSpPr>
        <p:grpSpPr>
          <a:xfrm>
            <a:off x="3785763" y="4934830"/>
            <a:ext cx="565200" cy="108000"/>
            <a:chOff x="899592" y="4371950"/>
            <a:chExt cx="565200" cy="108000"/>
          </a:xfrm>
          <a:solidFill>
            <a:schemeClr val="accent1"/>
          </a:solidFill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00861ED7-C326-41E7-83E8-38F0141DA92C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B271AB32-7539-463B-8FE0-229C2A24A9F2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5E982D4B-51A4-408D-926C-6BBDF8B01B32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9AA7B41-F804-4EA5-BEE8-5F53468E0E6E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74B43C1D-0B48-4A7E-859A-1ADA08C6EA02}"/>
              </a:ext>
            </a:extLst>
          </p:cNvPr>
          <p:cNvGrpSpPr/>
          <p:nvPr/>
        </p:nvGrpSpPr>
        <p:grpSpPr>
          <a:xfrm>
            <a:off x="3531214" y="585304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A9905578-7E98-4AAE-914F-E4FE07B9A3F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D7EA6DAF-EF96-4752-ADBA-7BB9FAAE91D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08DD47F2-132A-45E8-BE0F-027D15FC446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159246DD-C081-4526-A896-52133E1F328A}"/>
              </a:ext>
            </a:extLst>
          </p:cNvPr>
          <p:cNvSpPr txBox="1">
            <a:spLocks/>
          </p:cNvSpPr>
          <p:nvPr/>
        </p:nvSpPr>
        <p:spPr>
          <a:xfrm>
            <a:off x="6183602" y="422908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8C6D275C-F7CD-4628-8E4A-814BC87691F7}"/>
              </a:ext>
            </a:extLst>
          </p:cNvPr>
          <p:cNvSpPr txBox="1">
            <a:spLocks/>
          </p:cNvSpPr>
          <p:nvPr/>
        </p:nvSpPr>
        <p:spPr>
          <a:xfrm>
            <a:off x="6183837" y="454137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Marketing</a:t>
            </a:r>
            <a:endParaRPr lang="ko-KR" altLang="en-US" dirty="0"/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ABA60BEE-393F-4550-9C99-5E64C04B4710}"/>
              </a:ext>
            </a:extLst>
          </p:cNvPr>
          <p:cNvGrpSpPr/>
          <p:nvPr/>
        </p:nvGrpSpPr>
        <p:grpSpPr>
          <a:xfrm>
            <a:off x="6873345" y="4934830"/>
            <a:ext cx="565200" cy="108000"/>
            <a:chOff x="899592" y="4371950"/>
            <a:chExt cx="565200" cy="108000"/>
          </a:xfrm>
          <a:solidFill>
            <a:schemeClr val="accent4"/>
          </a:solidFill>
        </p:grpSpPr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CDF6C104-C09F-435C-BF40-218B35A068C8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4DE35CFA-803D-4C5F-A3AA-00359B22AA13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A97F2A08-6387-4E39-A908-6D40CC0C2A7D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A1E85189-28FC-46EB-9357-10AE4CFDA888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9">
            <a:extLst>
              <a:ext uri="{FF2B5EF4-FFF2-40B4-BE49-F238E27FC236}">
                <a16:creationId xmlns:a16="http://schemas.microsoft.com/office/drawing/2014/main" id="{862C8770-A4E3-41BD-8B38-7DD5F4A5A273}"/>
              </a:ext>
            </a:extLst>
          </p:cNvPr>
          <p:cNvGrpSpPr/>
          <p:nvPr/>
        </p:nvGrpSpPr>
        <p:grpSpPr>
          <a:xfrm>
            <a:off x="6618796" y="585304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A69A0F70-921B-40E9-9DF2-7F928163C74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C1342D42-F378-4FA9-8A78-F2F8C28639D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C188FF29-2B81-401E-84DD-185913BEA34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Content Placeholder 12">
            <a:extLst>
              <a:ext uri="{FF2B5EF4-FFF2-40B4-BE49-F238E27FC236}">
                <a16:creationId xmlns:a16="http://schemas.microsoft.com/office/drawing/2014/main" id="{BBA6571F-884A-4423-B3AC-6D8A6FB47B87}"/>
              </a:ext>
            </a:extLst>
          </p:cNvPr>
          <p:cNvSpPr txBox="1">
            <a:spLocks/>
          </p:cNvSpPr>
          <p:nvPr/>
        </p:nvSpPr>
        <p:spPr>
          <a:xfrm>
            <a:off x="9271183" y="422908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2BBD6204-E314-4229-B84C-723BE2C524B3}"/>
              </a:ext>
            </a:extLst>
          </p:cNvPr>
          <p:cNvSpPr txBox="1">
            <a:spLocks/>
          </p:cNvSpPr>
          <p:nvPr/>
        </p:nvSpPr>
        <p:spPr>
          <a:xfrm>
            <a:off x="9271418" y="454137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Developer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12B2CD85-3D84-47AC-B495-E9FC185EAAFB}"/>
              </a:ext>
            </a:extLst>
          </p:cNvPr>
          <p:cNvGrpSpPr/>
          <p:nvPr/>
        </p:nvGrpSpPr>
        <p:grpSpPr>
          <a:xfrm>
            <a:off x="9960926" y="4934830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46B7BD70-0FC9-479E-BC34-71AA15191ADF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79612D0A-31F7-4613-8444-2DF159FB1CC2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1518E9B0-62D7-4C65-8B93-BDE8453B689B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89A65969-DE57-4E39-8C02-360841EDFE60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3">
            <a:extLst>
              <a:ext uri="{FF2B5EF4-FFF2-40B4-BE49-F238E27FC236}">
                <a16:creationId xmlns:a16="http://schemas.microsoft.com/office/drawing/2014/main" id="{2F31709A-D93C-4166-AA23-A65109BDCBF8}"/>
              </a:ext>
            </a:extLst>
          </p:cNvPr>
          <p:cNvGrpSpPr/>
          <p:nvPr/>
        </p:nvGrpSpPr>
        <p:grpSpPr>
          <a:xfrm>
            <a:off x="9706377" y="5853044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33BADE9A-235A-4270-9D13-FFCDE93204C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870CF931-2F46-4584-9DC1-AC0267A85A8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DF1A3FA3-9394-4B6F-99ED-72C50BB60B7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B206596-050C-4098-A380-2A5C6A5D5954}"/>
              </a:ext>
            </a:extLst>
          </p:cNvPr>
          <p:cNvSpPr/>
          <p:nvPr/>
        </p:nvSpPr>
        <p:spPr>
          <a:xfrm>
            <a:off x="9271418" y="513851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6776FA0-E69D-4EE1-A1CA-8400EFD0A31A}"/>
              </a:ext>
            </a:extLst>
          </p:cNvPr>
          <p:cNvSpPr/>
          <p:nvPr/>
        </p:nvSpPr>
        <p:spPr>
          <a:xfrm>
            <a:off x="6183837" y="513851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8D5D790-2E4E-43A5-B08E-030ED9A63A7D}"/>
              </a:ext>
            </a:extLst>
          </p:cNvPr>
          <p:cNvSpPr/>
          <p:nvPr/>
        </p:nvSpPr>
        <p:spPr>
          <a:xfrm>
            <a:off x="3096255" y="513851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B4D1CAAB-11CE-4D85-8D40-0B688E5DC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3" name="그림 개체 틀 42">
            <a:extLst>
              <a:ext uri="{FF2B5EF4-FFF2-40B4-BE49-F238E27FC236}">
                <a16:creationId xmlns:a16="http://schemas.microsoft.com/office/drawing/2014/main" id="{B29E8337-B781-4EED-8562-7CB9FC81F6B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5" name="그림 개체 틀 44">
            <a:extLst>
              <a:ext uri="{FF2B5EF4-FFF2-40B4-BE49-F238E27FC236}">
                <a16:creationId xmlns:a16="http://schemas.microsoft.com/office/drawing/2014/main" id="{9CA4CFCA-70AF-40B5-A4BB-868A4A08696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08778-123F-4E8D-91BB-4E542780DB39}"/>
              </a:ext>
            </a:extLst>
          </p:cNvPr>
          <p:cNvSpPr txBox="1"/>
          <p:nvPr/>
        </p:nvSpPr>
        <p:spPr>
          <a:xfrm>
            <a:off x="8247476" y="2635101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B55DF-B876-42E8-AFA3-68C3BD6FDAAD}"/>
              </a:ext>
            </a:extLst>
          </p:cNvPr>
          <p:cNvSpPr txBox="1"/>
          <p:nvPr/>
        </p:nvSpPr>
        <p:spPr>
          <a:xfrm>
            <a:off x="8247475" y="188966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DB05B-BEA8-47C9-AD6F-0711414C80EC}"/>
              </a:ext>
            </a:extLst>
          </p:cNvPr>
          <p:cNvSpPr txBox="1"/>
          <p:nvPr/>
        </p:nvSpPr>
        <p:spPr>
          <a:xfrm>
            <a:off x="8247475" y="3180791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CD5D21D-118C-44CC-BDC3-7C7C6AA758C5}"/>
              </a:ext>
            </a:extLst>
          </p:cNvPr>
          <p:cNvGrpSpPr/>
          <p:nvPr/>
        </p:nvGrpSpPr>
        <p:grpSpPr>
          <a:xfrm>
            <a:off x="438859" y="1316424"/>
            <a:ext cx="6627223" cy="5155558"/>
            <a:chOff x="192588" y="433895"/>
            <a:chExt cx="8268504" cy="6432369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19605A40-0E72-4022-8144-02B8B4619A9F}"/>
                </a:ext>
              </a:extLst>
            </p:cNvPr>
            <p:cNvGrpSpPr/>
            <p:nvPr/>
          </p:nvGrpSpPr>
          <p:grpSpPr>
            <a:xfrm>
              <a:off x="1523836" y="1600376"/>
              <a:ext cx="6937256" cy="5265888"/>
              <a:chOff x="4308820" y="4093831"/>
              <a:chExt cx="2620337" cy="1989030"/>
            </a:xfrm>
          </p:grpSpPr>
          <p:grpSp>
            <p:nvGrpSpPr>
              <p:cNvPr id="35" name="Group 3">
                <a:extLst>
                  <a:ext uri="{FF2B5EF4-FFF2-40B4-BE49-F238E27FC236}">
                    <a16:creationId xmlns:a16="http://schemas.microsoft.com/office/drawing/2014/main" id="{DADFB4D1-E519-46B5-9DEC-28546F18EBE1}"/>
                  </a:ext>
                </a:extLst>
              </p:cNvPr>
              <p:cNvGrpSpPr/>
              <p:nvPr/>
            </p:nvGrpSpPr>
            <p:grpSpPr>
              <a:xfrm>
                <a:off x="4308820" y="4093831"/>
                <a:ext cx="1989030" cy="1989030"/>
                <a:chOff x="7041527" y="1014883"/>
                <a:chExt cx="1371600" cy="1371600"/>
              </a:xfrm>
            </p:grpSpPr>
            <p:sp>
              <p:nvSpPr>
                <p:cNvPr id="40" name="Oval 8">
                  <a:extLst>
                    <a:ext uri="{FF2B5EF4-FFF2-40B4-BE49-F238E27FC236}">
                      <a16:creationId xmlns:a16="http://schemas.microsoft.com/office/drawing/2014/main" id="{0006E404-A9C8-4A32-909F-8922FF16D6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41527" y="1014883"/>
                  <a:ext cx="1371600" cy="1371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9">
                  <a:extLst>
                    <a:ext uri="{FF2B5EF4-FFF2-40B4-BE49-F238E27FC236}">
                      <a16:creationId xmlns:a16="http://schemas.microsoft.com/office/drawing/2014/main" id="{BA494AEA-B606-4F5F-8D2A-D9C398566D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78687" y="1152043"/>
                  <a:ext cx="1097280" cy="1097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10">
                  <a:extLst>
                    <a:ext uri="{FF2B5EF4-FFF2-40B4-BE49-F238E27FC236}">
                      <a16:creationId xmlns:a16="http://schemas.microsoft.com/office/drawing/2014/main" id="{CD4D3482-992E-4843-A316-F21F496685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15847" y="1289203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11">
                  <a:extLst>
                    <a:ext uri="{FF2B5EF4-FFF2-40B4-BE49-F238E27FC236}">
                      <a16:creationId xmlns:a16="http://schemas.microsoft.com/office/drawing/2014/main" id="{78DCB3A2-F8CA-4CD6-A766-9A19FC173A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53007" y="1426363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12">
                  <a:extLst>
                    <a:ext uri="{FF2B5EF4-FFF2-40B4-BE49-F238E27FC236}">
                      <a16:creationId xmlns:a16="http://schemas.microsoft.com/office/drawing/2014/main" id="{DC1DD294-9F46-494E-99EB-31ACD6B43C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90167" y="1563523"/>
                  <a:ext cx="274320" cy="27432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4">
                <a:extLst>
                  <a:ext uri="{FF2B5EF4-FFF2-40B4-BE49-F238E27FC236}">
                    <a16:creationId xmlns:a16="http://schemas.microsoft.com/office/drawing/2014/main" id="{EEDEB3D6-1F39-4CB9-BC44-24584E991181}"/>
                  </a:ext>
                </a:extLst>
              </p:cNvPr>
              <p:cNvGrpSpPr/>
              <p:nvPr/>
            </p:nvGrpSpPr>
            <p:grpSpPr>
              <a:xfrm rot="2780013" flipH="1">
                <a:off x="5776701" y="3513286"/>
                <a:ext cx="413720" cy="1891192"/>
                <a:chOff x="8236553" y="425631"/>
                <a:chExt cx="1175476" cy="5373315"/>
              </a:xfrm>
            </p:grpSpPr>
            <p:sp>
              <p:nvSpPr>
                <p:cNvPr id="37" name="Rectangle: Top Corners Rounded 5">
                  <a:extLst>
                    <a:ext uri="{FF2B5EF4-FFF2-40B4-BE49-F238E27FC236}">
                      <a16:creationId xmlns:a16="http://schemas.microsoft.com/office/drawing/2014/main" id="{B256DB2A-B120-4B77-B1C6-98A26545E6D8}"/>
                    </a:ext>
                  </a:extLst>
                </p:cNvPr>
                <p:cNvSpPr/>
                <p:nvPr/>
              </p:nvSpPr>
              <p:spPr>
                <a:xfrm>
                  <a:off x="8730582" y="602901"/>
                  <a:ext cx="187419" cy="519604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Parallelogram 6">
                  <a:extLst>
                    <a:ext uri="{FF2B5EF4-FFF2-40B4-BE49-F238E27FC236}">
                      <a16:creationId xmlns:a16="http://schemas.microsoft.com/office/drawing/2014/main" id="{5FFF2D81-8D5B-4E86-B1A6-97ED0C1D6F10}"/>
                    </a:ext>
                  </a:extLst>
                </p:cNvPr>
                <p:cNvSpPr/>
                <p:nvPr/>
              </p:nvSpPr>
              <p:spPr>
                <a:xfrm rot="5400000">
                  <a:off x="7696887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7">
                  <a:extLst>
                    <a:ext uri="{FF2B5EF4-FFF2-40B4-BE49-F238E27FC236}">
                      <a16:creationId xmlns:a16="http://schemas.microsoft.com/office/drawing/2014/main" id="{0DEF909C-4638-49FD-AAC4-22D035D3210C}"/>
                    </a:ext>
                  </a:extLst>
                </p:cNvPr>
                <p:cNvSpPr/>
                <p:nvPr/>
              </p:nvSpPr>
              <p:spPr>
                <a:xfrm rot="16200000" flipH="1">
                  <a:off x="8369946" y="965297"/>
                  <a:ext cx="1581749" cy="502417"/>
                </a:xfrm>
                <a:prstGeom prst="parallelogram">
                  <a:avLst>
                    <a:gd name="adj" fmla="val 61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aphic 24">
              <a:extLst>
                <a:ext uri="{FF2B5EF4-FFF2-40B4-BE49-F238E27FC236}">
                  <a16:creationId xmlns:a16="http://schemas.microsoft.com/office/drawing/2014/main" id="{4B7B351B-0942-436D-8C8A-D090C6B27F20}"/>
                </a:ext>
              </a:extLst>
            </p:cNvPr>
            <p:cNvGrpSpPr/>
            <p:nvPr/>
          </p:nvGrpSpPr>
          <p:grpSpPr>
            <a:xfrm>
              <a:off x="192588" y="433895"/>
              <a:ext cx="5275781" cy="6432369"/>
              <a:chOff x="3281709" y="608"/>
              <a:chExt cx="5624881" cy="6858000"/>
            </a:xfrm>
          </p:grpSpPr>
          <p:grpSp>
            <p:nvGrpSpPr>
              <p:cNvPr id="10" name="Graphic 24">
                <a:extLst>
                  <a:ext uri="{FF2B5EF4-FFF2-40B4-BE49-F238E27FC236}">
                    <a16:creationId xmlns:a16="http://schemas.microsoft.com/office/drawing/2014/main" id="{4FBEDC38-D743-4E02-99A0-6597F3B04653}"/>
                  </a:ext>
                </a:extLst>
              </p:cNvPr>
              <p:cNvGrpSpPr/>
              <p:nvPr/>
            </p:nvGrpSpPr>
            <p:grpSpPr>
              <a:xfrm>
                <a:off x="3286299" y="608"/>
                <a:ext cx="5620291" cy="6858000"/>
                <a:chOff x="3286299" y="608"/>
                <a:chExt cx="5620291" cy="6858000"/>
              </a:xfrm>
              <a:solidFill>
                <a:schemeClr val="accent1"/>
              </a:solidFill>
            </p:grpSpPr>
            <p:sp>
              <p:nvSpPr>
                <p:cNvPr id="31" name="Freeform: Shape 35">
                  <a:extLst>
                    <a:ext uri="{FF2B5EF4-FFF2-40B4-BE49-F238E27FC236}">
                      <a16:creationId xmlns:a16="http://schemas.microsoft.com/office/drawing/2014/main" id="{27B93AF7-A0FD-4909-83E8-CCF6357225BF}"/>
                    </a:ext>
                  </a:extLst>
                </p:cNvPr>
                <p:cNvSpPr/>
                <p:nvPr/>
              </p:nvSpPr>
              <p:spPr>
                <a:xfrm>
                  <a:off x="6980300" y="530424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78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6">
                  <a:extLst>
                    <a:ext uri="{FF2B5EF4-FFF2-40B4-BE49-F238E27FC236}">
                      <a16:creationId xmlns:a16="http://schemas.microsoft.com/office/drawing/2014/main" id="{2E0A8E9B-5061-4A03-821B-A546F39B8466}"/>
                    </a:ext>
                  </a:extLst>
                </p:cNvPr>
                <p:cNvSpPr/>
                <p:nvPr/>
              </p:nvSpPr>
              <p:spPr>
                <a:xfrm>
                  <a:off x="6925031" y="5090177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778"/>
                        <a:pt x="0" y="0"/>
                      </a:cubicBezTo>
                      <a:cubicBezTo>
                        <a:pt x="0" y="778"/>
                        <a:pt x="0" y="77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7">
                  <a:extLst>
                    <a:ext uri="{FF2B5EF4-FFF2-40B4-BE49-F238E27FC236}">
                      <a16:creationId xmlns:a16="http://schemas.microsoft.com/office/drawing/2014/main" id="{7C4E7DDE-D892-4EA2-B119-33C4B2E002D5}"/>
                    </a:ext>
                  </a:extLst>
                </p:cNvPr>
                <p:cNvSpPr/>
                <p:nvPr/>
              </p:nvSpPr>
              <p:spPr>
                <a:xfrm>
                  <a:off x="8639920" y="790110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1C1E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8">
                  <a:extLst>
                    <a:ext uri="{FF2B5EF4-FFF2-40B4-BE49-F238E27FC236}">
                      <a16:creationId xmlns:a16="http://schemas.microsoft.com/office/drawing/2014/main" id="{B6F3721F-B218-4D35-AF00-B2877BCF8916}"/>
                    </a:ext>
                  </a:extLst>
                </p:cNvPr>
                <p:cNvSpPr/>
                <p:nvPr/>
              </p:nvSpPr>
              <p:spPr>
                <a:xfrm>
                  <a:off x="3286299" y="608"/>
                  <a:ext cx="5620291" cy="6858000"/>
                </a:xfrm>
                <a:custGeom>
                  <a:avLst/>
                  <a:gdLst>
                    <a:gd name="connsiteX0" fmla="*/ 5622960 w 5620290"/>
                    <a:gd name="connsiteY0" fmla="*/ 1118001 h 6858000"/>
                    <a:gd name="connsiteX1" fmla="*/ 5610504 w 5620290"/>
                    <a:gd name="connsiteY1" fmla="*/ 1073630 h 6858000"/>
                    <a:gd name="connsiteX2" fmla="*/ 5466494 w 5620290"/>
                    <a:gd name="connsiteY2" fmla="*/ 916387 h 6858000"/>
                    <a:gd name="connsiteX3" fmla="*/ 5423680 w 5620290"/>
                    <a:gd name="connsiteY3" fmla="*/ 783275 h 6858000"/>
                    <a:gd name="connsiteX4" fmla="*/ 5324819 w 5620290"/>
                    <a:gd name="connsiteY4" fmla="*/ 840879 h 6858000"/>
                    <a:gd name="connsiteX5" fmla="*/ 5250868 w 5620290"/>
                    <a:gd name="connsiteY5" fmla="*/ 868902 h 6858000"/>
                    <a:gd name="connsiteX6" fmla="*/ 5121648 w 5620290"/>
                    <a:gd name="connsiteY6" fmla="*/ 943632 h 6858000"/>
                    <a:gd name="connsiteX7" fmla="*/ 4992428 w 5620290"/>
                    <a:gd name="connsiteY7" fmla="*/ 1118779 h 6858000"/>
                    <a:gd name="connsiteX8" fmla="*/ 5121648 w 5620290"/>
                    <a:gd name="connsiteY8" fmla="*/ 1484643 h 6858000"/>
                    <a:gd name="connsiteX9" fmla="*/ 5112307 w 5620290"/>
                    <a:gd name="connsiteY9" fmla="*/ 1689371 h 6858000"/>
                    <a:gd name="connsiteX10" fmla="*/ 5030571 w 5620290"/>
                    <a:gd name="connsiteY10" fmla="*/ 1882423 h 6858000"/>
                    <a:gd name="connsiteX11" fmla="*/ 4964404 w 5620290"/>
                    <a:gd name="connsiteY11" fmla="*/ 1907333 h 6858000"/>
                    <a:gd name="connsiteX12" fmla="*/ 4885004 w 5620290"/>
                    <a:gd name="connsiteY12" fmla="*/ 2028768 h 6858000"/>
                    <a:gd name="connsiteX13" fmla="*/ 4588421 w 5620290"/>
                    <a:gd name="connsiteY13" fmla="*/ 2488823 h 6858000"/>
                    <a:gd name="connsiteX14" fmla="*/ 4435070 w 5620290"/>
                    <a:gd name="connsiteY14" fmla="*/ 2723131 h 6858000"/>
                    <a:gd name="connsiteX15" fmla="*/ 4297287 w 5620290"/>
                    <a:gd name="connsiteY15" fmla="*/ 2909955 h 6858000"/>
                    <a:gd name="connsiteX16" fmla="*/ 4108906 w 5620290"/>
                    <a:gd name="connsiteY16" fmla="*/ 2942649 h 6858000"/>
                    <a:gd name="connsiteX17" fmla="*/ 3887831 w 5620290"/>
                    <a:gd name="connsiteY17" fmla="*/ 2969895 h 6858000"/>
                    <a:gd name="connsiteX18" fmla="*/ 2873532 w 5620290"/>
                    <a:gd name="connsiteY18" fmla="*/ 2864028 h 6858000"/>
                    <a:gd name="connsiteX19" fmla="*/ 2650121 w 5620290"/>
                    <a:gd name="connsiteY19" fmla="*/ 2882710 h 6858000"/>
                    <a:gd name="connsiteX20" fmla="*/ 2527129 w 5620290"/>
                    <a:gd name="connsiteY20" fmla="*/ 2937200 h 6858000"/>
                    <a:gd name="connsiteX21" fmla="*/ 2455513 w 5620290"/>
                    <a:gd name="connsiteY21" fmla="*/ 2920075 h 6858000"/>
                    <a:gd name="connsiteX22" fmla="*/ 2536470 w 5620290"/>
                    <a:gd name="connsiteY22" fmla="*/ 2705227 h 6858000"/>
                    <a:gd name="connsiteX23" fmla="*/ 2684372 w 5620290"/>
                    <a:gd name="connsiteY23" fmla="*/ 2368165 h 6858000"/>
                    <a:gd name="connsiteX24" fmla="*/ 2683594 w 5620290"/>
                    <a:gd name="connsiteY24" fmla="*/ 2255292 h 6858000"/>
                    <a:gd name="connsiteX25" fmla="*/ 2657906 w 5620290"/>
                    <a:gd name="connsiteY25" fmla="*/ 2052121 h 6858000"/>
                    <a:gd name="connsiteX26" fmla="*/ 2672696 w 5620290"/>
                    <a:gd name="connsiteY26" fmla="*/ 1753203 h 6858000"/>
                    <a:gd name="connsiteX27" fmla="*/ 2618984 w 5620290"/>
                    <a:gd name="connsiteY27" fmla="*/ 1554702 h 6858000"/>
                    <a:gd name="connsiteX28" fmla="*/ 2566829 w 5620290"/>
                    <a:gd name="connsiteY28" fmla="*/ 1455063 h 6858000"/>
                    <a:gd name="connsiteX29" fmla="*/ 2562937 w 5620290"/>
                    <a:gd name="connsiteY29" fmla="*/ 1375663 h 6858000"/>
                    <a:gd name="connsiteX30" fmla="*/ 2326293 w 5620290"/>
                    <a:gd name="connsiteY30" fmla="*/ 1143689 h 6858000"/>
                    <a:gd name="connsiteX31" fmla="*/ 1781389 w 5620290"/>
                    <a:gd name="connsiteY31" fmla="*/ 1128121 h 6858000"/>
                    <a:gd name="connsiteX32" fmla="*/ 1572769 w 5620290"/>
                    <a:gd name="connsiteY32" fmla="*/ 1281472 h 6858000"/>
                    <a:gd name="connsiteX33" fmla="*/ 1441214 w 5620290"/>
                    <a:gd name="connsiteY33" fmla="*/ 1490871 h 6858000"/>
                    <a:gd name="connsiteX34" fmla="*/ 1438100 w 5620290"/>
                    <a:gd name="connsiteY34" fmla="*/ 1497098 h 6858000"/>
                    <a:gd name="connsiteX35" fmla="*/ 1337682 w 5620290"/>
                    <a:gd name="connsiteY35" fmla="*/ 1996074 h 6858000"/>
                    <a:gd name="connsiteX36" fmla="*/ 1547859 w 5620290"/>
                    <a:gd name="connsiteY36" fmla="*/ 2529301 h 6858000"/>
                    <a:gd name="connsiteX37" fmla="*/ 1569655 w 5620290"/>
                    <a:gd name="connsiteY37" fmla="*/ 2550319 h 6858000"/>
                    <a:gd name="connsiteX38" fmla="*/ 1569655 w 5620290"/>
                    <a:gd name="connsiteY38" fmla="*/ 2550319 h 6858000"/>
                    <a:gd name="connsiteX39" fmla="*/ 1540075 w 5620290"/>
                    <a:gd name="connsiteY39" fmla="*/ 2727023 h 6858000"/>
                    <a:gd name="connsiteX40" fmla="*/ 1522949 w 5620290"/>
                    <a:gd name="connsiteY40" fmla="*/ 2895943 h 6858000"/>
                    <a:gd name="connsiteX41" fmla="*/ 1073015 w 5620290"/>
                    <a:gd name="connsiteY41" fmla="*/ 3086660 h 6858000"/>
                    <a:gd name="connsiteX42" fmla="*/ 728169 w 5620290"/>
                    <a:gd name="connsiteY42" fmla="*/ 2980014 h 6858000"/>
                    <a:gd name="connsiteX43" fmla="*/ 723498 w 5620290"/>
                    <a:gd name="connsiteY43" fmla="*/ 2944985 h 6858000"/>
                    <a:gd name="connsiteX44" fmla="*/ 733618 w 5620290"/>
                    <a:gd name="connsiteY44" fmla="*/ 1404465 h 6858000"/>
                    <a:gd name="connsiteX45" fmla="*/ 718049 w 5620290"/>
                    <a:gd name="connsiteY45" fmla="*/ 1376441 h 6858000"/>
                    <a:gd name="connsiteX46" fmla="*/ 700923 w 5620290"/>
                    <a:gd name="connsiteY46" fmla="*/ 1374884 h 6858000"/>
                    <a:gd name="connsiteX47" fmla="*/ 718827 w 5620290"/>
                    <a:gd name="connsiteY47" fmla="*/ 1348417 h 6858000"/>
                    <a:gd name="connsiteX48" fmla="*/ 883077 w 5620290"/>
                    <a:gd name="connsiteY48" fmla="*/ 918722 h 6858000"/>
                    <a:gd name="connsiteX49" fmla="*/ 898646 w 5620290"/>
                    <a:gd name="connsiteY49" fmla="*/ 903932 h 6858000"/>
                    <a:gd name="connsiteX50" fmla="*/ 1093254 w 5620290"/>
                    <a:gd name="connsiteY50" fmla="*/ 710880 h 6858000"/>
                    <a:gd name="connsiteX51" fmla="*/ 1272294 w 5620290"/>
                    <a:gd name="connsiteY51" fmla="*/ 215796 h 6858000"/>
                    <a:gd name="connsiteX52" fmla="*/ 1299539 w 5620290"/>
                    <a:gd name="connsiteY52" fmla="*/ 54661 h 6858000"/>
                    <a:gd name="connsiteX53" fmla="*/ 1232594 w 5620290"/>
                    <a:gd name="connsiteY53" fmla="*/ 1727 h 6858000"/>
                    <a:gd name="connsiteX54" fmla="*/ 1118942 w 5620290"/>
                    <a:gd name="connsiteY54" fmla="*/ 79571 h 6858000"/>
                    <a:gd name="connsiteX55" fmla="*/ 1079242 w 5620290"/>
                    <a:gd name="connsiteY55" fmla="*/ 98253 h 6858000"/>
                    <a:gd name="connsiteX56" fmla="*/ 607511 w 5620290"/>
                    <a:gd name="connsiteY56" fmla="*/ 109151 h 6858000"/>
                    <a:gd name="connsiteX57" fmla="*/ 590386 w 5620290"/>
                    <a:gd name="connsiteY57" fmla="*/ 120049 h 6858000"/>
                    <a:gd name="connsiteX58" fmla="*/ 430807 w 5620290"/>
                    <a:gd name="connsiteY58" fmla="*/ 728006 h 6858000"/>
                    <a:gd name="connsiteX59" fmla="*/ 359191 w 5620290"/>
                    <a:gd name="connsiteY59" fmla="*/ 1103989 h 6858000"/>
                    <a:gd name="connsiteX60" fmla="*/ 288354 w 5620290"/>
                    <a:gd name="connsiteY60" fmla="*/ 1289256 h 6858000"/>
                    <a:gd name="connsiteX61" fmla="*/ 207397 w 5620290"/>
                    <a:gd name="connsiteY61" fmla="*/ 1321951 h 6858000"/>
                    <a:gd name="connsiteX62" fmla="*/ 156798 w 5620290"/>
                    <a:gd name="connsiteY62" fmla="*/ 1335962 h 6858000"/>
                    <a:gd name="connsiteX63" fmla="*/ 151349 w 5620290"/>
                    <a:gd name="connsiteY63" fmla="*/ 1344525 h 6858000"/>
                    <a:gd name="connsiteX64" fmla="*/ 108535 w 5620290"/>
                    <a:gd name="connsiteY64" fmla="*/ 1578834 h 6858000"/>
                    <a:gd name="connsiteX65" fmla="*/ 4225 w 5620290"/>
                    <a:gd name="connsiteY65" fmla="*/ 2533193 h 6858000"/>
                    <a:gd name="connsiteX66" fmla="*/ 120990 w 5620290"/>
                    <a:gd name="connsiteY66" fmla="*/ 3475876 h 6858000"/>
                    <a:gd name="connsiteX67" fmla="*/ 416017 w 5620290"/>
                    <a:gd name="connsiteY67" fmla="*/ 3993535 h 6858000"/>
                    <a:gd name="connsiteX68" fmla="*/ 695474 w 5620290"/>
                    <a:gd name="connsiteY68" fmla="*/ 4238741 h 6858000"/>
                    <a:gd name="connsiteX69" fmla="*/ 862059 w 5620290"/>
                    <a:gd name="connsiteY69" fmla="*/ 4336824 h 6858000"/>
                    <a:gd name="connsiteX70" fmla="*/ 991279 w 5620290"/>
                    <a:gd name="connsiteY70" fmla="*/ 4479277 h 6858000"/>
                    <a:gd name="connsiteX71" fmla="*/ 1363370 w 5620290"/>
                    <a:gd name="connsiteY71" fmla="*/ 4968134 h 6858000"/>
                    <a:gd name="connsiteX72" fmla="*/ 1671630 w 5620290"/>
                    <a:gd name="connsiteY72" fmla="*/ 5476451 h 6858000"/>
                    <a:gd name="connsiteX73" fmla="*/ 1808634 w 5620290"/>
                    <a:gd name="connsiteY73" fmla="*/ 6085965 h 6858000"/>
                    <a:gd name="connsiteX74" fmla="*/ 1821868 w 5620290"/>
                    <a:gd name="connsiteY74" fmla="*/ 6108539 h 6858000"/>
                    <a:gd name="connsiteX75" fmla="*/ 1794623 w 5620290"/>
                    <a:gd name="connsiteY75" fmla="*/ 6142790 h 6858000"/>
                    <a:gd name="connsiteX76" fmla="*/ 1737019 w 5620290"/>
                    <a:gd name="connsiteY76" fmla="*/ 6553025 h 6858000"/>
                    <a:gd name="connsiteX77" fmla="*/ 1741689 w 5620290"/>
                    <a:gd name="connsiteY77" fmla="*/ 6823920 h 6858000"/>
                    <a:gd name="connsiteX78" fmla="*/ 1755701 w 5620290"/>
                    <a:gd name="connsiteY78" fmla="*/ 6852722 h 6858000"/>
                    <a:gd name="connsiteX79" fmla="*/ 1898154 w 5620290"/>
                    <a:gd name="connsiteY79" fmla="*/ 6852722 h 6858000"/>
                    <a:gd name="connsiteX80" fmla="*/ 2066296 w 5620290"/>
                    <a:gd name="connsiteY80" fmla="*/ 6852722 h 6858000"/>
                    <a:gd name="connsiteX81" fmla="*/ 2390125 w 5620290"/>
                    <a:gd name="connsiteY81" fmla="*/ 6852722 h 6858000"/>
                    <a:gd name="connsiteX82" fmla="*/ 3037003 w 5620290"/>
                    <a:gd name="connsiteY82" fmla="*/ 6852722 h 6858000"/>
                    <a:gd name="connsiteX83" fmla="*/ 3683881 w 5620290"/>
                    <a:gd name="connsiteY83" fmla="*/ 6852722 h 6858000"/>
                    <a:gd name="connsiteX84" fmla="*/ 4097230 w 5620290"/>
                    <a:gd name="connsiteY84" fmla="*/ 6859727 h 6858000"/>
                    <a:gd name="connsiteX85" fmla="*/ 3904956 w 5620290"/>
                    <a:gd name="connsiteY85" fmla="*/ 6193388 h 6858000"/>
                    <a:gd name="connsiteX86" fmla="*/ 3760168 w 5620290"/>
                    <a:gd name="connsiteY86" fmla="*/ 5566749 h 6858000"/>
                    <a:gd name="connsiteX87" fmla="*/ 3616157 w 5620290"/>
                    <a:gd name="connsiteY87" fmla="*/ 5004720 h 6858000"/>
                    <a:gd name="connsiteX88" fmla="*/ 3304784 w 5620290"/>
                    <a:gd name="connsiteY88" fmla="*/ 3805154 h 6858000"/>
                    <a:gd name="connsiteX89" fmla="*/ 3319574 w 5620290"/>
                    <a:gd name="connsiteY89" fmla="*/ 3777909 h 6858000"/>
                    <a:gd name="connsiteX90" fmla="*/ 3616157 w 5620290"/>
                    <a:gd name="connsiteY90" fmla="*/ 3771681 h 6858000"/>
                    <a:gd name="connsiteX91" fmla="*/ 3949327 w 5620290"/>
                    <a:gd name="connsiteY91" fmla="*/ 3693059 h 6858000"/>
                    <a:gd name="connsiteX92" fmla="*/ 4364232 w 5620290"/>
                    <a:gd name="connsiteY92" fmla="*/ 3593420 h 6858000"/>
                    <a:gd name="connsiteX93" fmla="*/ 4565846 w 5620290"/>
                    <a:gd name="connsiteY93" fmla="*/ 3545157 h 6858000"/>
                    <a:gd name="connsiteX94" fmla="*/ 4718420 w 5620290"/>
                    <a:gd name="connsiteY94" fmla="*/ 3489110 h 6858000"/>
                    <a:gd name="connsiteX95" fmla="*/ 4823508 w 5620290"/>
                    <a:gd name="connsiteY95" fmla="*/ 3407374 h 6858000"/>
                    <a:gd name="connsiteX96" fmla="*/ 5000213 w 5620290"/>
                    <a:gd name="connsiteY96" fmla="*/ 3107677 h 6858000"/>
                    <a:gd name="connsiteX97" fmla="*/ 5173025 w 5620290"/>
                    <a:gd name="connsiteY97" fmla="*/ 2784627 h 6858000"/>
                    <a:gd name="connsiteX98" fmla="*/ 5401884 w 5620290"/>
                    <a:gd name="connsiteY98" fmla="*/ 2112839 h 6858000"/>
                    <a:gd name="connsiteX99" fmla="*/ 5390208 w 5620290"/>
                    <a:gd name="connsiteY99" fmla="*/ 2064576 h 6858000"/>
                    <a:gd name="connsiteX100" fmla="*/ 5362963 w 5620290"/>
                    <a:gd name="connsiteY100" fmla="*/ 2043559 h 6858000"/>
                    <a:gd name="connsiteX101" fmla="*/ 5357513 w 5620290"/>
                    <a:gd name="connsiteY101" fmla="*/ 2039666 h 6858000"/>
                    <a:gd name="connsiteX102" fmla="*/ 5367633 w 5620290"/>
                    <a:gd name="connsiteY102" fmla="*/ 2030325 h 6858000"/>
                    <a:gd name="connsiteX103" fmla="*/ 5513200 w 5620290"/>
                    <a:gd name="connsiteY103" fmla="*/ 1653563 h 6858000"/>
                    <a:gd name="connsiteX104" fmla="*/ 5605055 w 5620290"/>
                    <a:gd name="connsiteY104" fmla="*/ 1431710 h 6858000"/>
                    <a:gd name="connsiteX105" fmla="*/ 5626852 w 5620290"/>
                    <a:gd name="connsiteY105" fmla="*/ 1182611 h 6858000"/>
                    <a:gd name="connsiteX106" fmla="*/ 5622960 w 5620290"/>
                    <a:gd name="connsiteY106" fmla="*/ 1118001 h 6858000"/>
                    <a:gd name="connsiteX107" fmla="*/ 2438387 w 5620290"/>
                    <a:gd name="connsiteY107" fmla="*/ 2923189 h 6858000"/>
                    <a:gd name="connsiteX108" fmla="*/ 2436052 w 5620290"/>
                    <a:gd name="connsiteY108" fmla="*/ 2930194 h 6858000"/>
                    <a:gd name="connsiteX109" fmla="*/ 2446950 w 5620290"/>
                    <a:gd name="connsiteY109" fmla="*/ 2962889 h 6858000"/>
                    <a:gd name="connsiteX110" fmla="*/ 2457070 w 5620290"/>
                    <a:gd name="connsiteY110" fmla="*/ 2981571 h 6858000"/>
                    <a:gd name="connsiteX111" fmla="*/ 2446172 w 5620290"/>
                    <a:gd name="connsiteY111" fmla="*/ 2981571 h 6858000"/>
                    <a:gd name="connsiteX112" fmla="*/ 2433717 w 5620290"/>
                    <a:gd name="connsiteY112" fmla="*/ 2928638 h 6858000"/>
                    <a:gd name="connsiteX113" fmla="*/ 2428268 w 5620290"/>
                    <a:gd name="connsiteY113" fmla="*/ 2927081 h 6858000"/>
                    <a:gd name="connsiteX114" fmla="*/ 2438387 w 5620290"/>
                    <a:gd name="connsiteY114" fmla="*/ 2923189 h 6858000"/>
                    <a:gd name="connsiteX115" fmla="*/ 2405693 w 5620290"/>
                    <a:gd name="connsiteY115" fmla="*/ 2936422 h 6858000"/>
                    <a:gd name="connsiteX116" fmla="*/ 2415813 w 5620290"/>
                    <a:gd name="connsiteY116" fmla="*/ 2930973 h 6858000"/>
                    <a:gd name="connsiteX117" fmla="*/ 2398687 w 5620290"/>
                    <a:gd name="connsiteY117" fmla="*/ 2937200 h 6858000"/>
                    <a:gd name="connsiteX118" fmla="*/ 2405693 w 5620290"/>
                    <a:gd name="connsiteY118" fmla="*/ 2936422 h 6858000"/>
                    <a:gd name="connsiteX119" fmla="*/ 5099073 w 5620290"/>
                    <a:gd name="connsiteY119" fmla="*/ 1926015 h 6858000"/>
                    <a:gd name="connsiteX120" fmla="*/ 5113086 w 5620290"/>
                    <a:gd name="connsiteY120" fmla="*/ 1934578 h 6858000"/>
                    <a:gd name="connsiteX121" fmla="*/ 5099073 w 5620290"/>
                    <a:gd name="connsiteY121" fmla="*/ 1926015 h 6858000"/>
                    <a:gd name="connsiteX122" fmla="*/ 5222845 w 5620290"/>
                    <a:gd name="connsiteY122" fmla="*/ 1983619 h 6858000"/>
                    <a:gd name="connsiteX123" fmla="*/ 5219731 w 5620290"/>
                    <a:gd name="connsiteY123" fmla="*/ 1980505 h 6858000"/>
                    <a:gd name="connsiteX124" fmla="*/ 5229851 w 5620290"/>
                    <a:gd name="connsiteY124" fmla="*/ 1987511 h 6858000"/>
                    <a:gd name="connsiteX125" fmla="*/ 5236078 w 5620290"/>
                    <a:gd name="connsiteY125" fmla="*/ 1991403 h 6858000"/>
                    <a:gd name="connsiteX126" fmla="*/ 5222845 w 5620290"/>
                    <a:gd name="connsiteY126" fmla="*/ 1983619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5620290" h="6858000">
                      <a:moveTo>
                        <a:pt x="5622960" y="1118001"/>
                      </a:moveTo>
                      <a:cubicBezTo>
                        <a:pt x="5620624" y="1102432"/>
                        <a:pt x="5617510" y="1087642"/>
                        <a:pt x="5610504" y="1073630"/>
                      </a:cubicBezTo>
                      <a:cubicBezTo>
                        <a:pt x="5566912" y="975548"/>
                        <a:pt x="5450147" y="1051834"/>
                        <a:pt x="5466494" y="916387"/>
                      </a:cubicBezTo>
                      <a:cubicBezTo>
                        <a:pt x="5475057" y="846328"/>
                        <a:pt x="5483620" y="823753"/>
                        <a:pt x="5423680" y="783275"/>
                      </a:cubicBezTo>
                      <a:cubicBezTo>
                        <a:pt x="5368412" y="745910"/>
                        <a:pt x="5347394" y="808184"/>
                        <a:pt x="5324819" y="840879"/>
                      </a:cubicBezTo>
                      <a:cubicBezTo>
                        <a:pt x="5293682" y="884471"/>
                        <a:pt x="5299131" y="871238"/>
                        <a:pt x="5250868" y="868902"/>
                      </a:cubicBezTo>
                      <a:cubicBezTo>
                        <a:pt x="5180031" y="865010"/>
                        <a:pt x="5172246" y="921836"/>
                        <a:pt x="5121648" y="943632"/>
                      </a:cubicBezTo>
                      <a:cubicBezTo>
                        <a:pt x="5065601" y="986446"/>
                        <a:pt x="5025901" y="1058062"/>
                        <a:pt x="4992428" y="1118779"/>
                      </a:cubicBezTo>
                      <a:cubicBezTo>
                        <a:pt x="4934046" y="1223090"/>
                        <a:pt x="5102187" y="1379555"/>
                        <a:pt x="5121648" y="1484643"/>
                      </a:cubicBezTo>
                      <a:cubicBezTo>
                        <a:pt x="5134103" y="1552367"/>
                        <a:pt x="5128654" y="1622426"/>
                        <a:pt x="5112307" y="1689371"/>
                      </a:cubicBezTo>
                      <a:cubicBezTo>
                        <a:pt x="5108415" y="1706497"/>
                        <a:pt x="5040691" y="1887872"/>
                        <a:pt x="5030571" y="1882423"/>
                      </a:cubicBezTo>
                      <a:cubicBezTo>
                        <a:pt x="4997877" y="1862962"/>
                        <a:pt x="4981530" y="1879309"/>
                        <a:pt x="4964404" y="1907333"/>
                      </a:cubicBezTo>
                      <a:cubicBezTo>
                        <a:pt x="4939494" y="1948590"/>
                        <a:pt x="4910693" y="1988290"/>
                        <a:pt x="4885004" y="2028768"/>
                      </a:cubicBezTo>
                      <a:cubicBezTo>
                        <a:pt x="4787700" y="2182898"/>
                        <a:pt x="4688061" y="2336250"/>
                        <a:pt x="4588421" y="2488823"/>
                      </a:cubicBezTo>
                      <a:cubicBezTo>
                        <a:pt x="4537045" y="2566666"/>
                        <a:pt x="4485668" y="2645288"/>
                        <a:pt x="4435070" y="2723131"/>
                      </a:cubicBezTo>
                      <a:cubicBezTo>
                        <a:pt x="4398483" y="2779178"/>
                        <a:pt x="4357226" y="2875704"/>
                        <a:pt x="4297287" y="2909955"/>
                      </a:cubicBezTo>
                      <a:cubicBezTo>
                        <a:pt x="4249024" y="2937979"/>
                        <a:pt x="4163396" y="2935644"/>
                        <a:pt x="4108906" y="2942649"/>
                      </a:cubicBezTo>
                      <a:cubicBezTo>
                        <a:pt x="4035733" y="2951991"/>
                        <a:pt x="3961782" y="2966002"/>
                        <a:pt x="3887831" y="2969895"/>
                      </a:cubicBezTo>
                      <a:cubicBezTo>
                        <a:pt x="3541428" y="2987799"/>
                        <a:pt x="3212929" y="2924745"/>
                        <a:pt x="2873532" y="2864028"/>
                      </a:cubicBezTo>
                      <a:cubicBezTo>
                        <a:pt x="2796467" y="2850016"/>
                        <a:pt x="2722516" y="2854686"/>
                        <a:pt x="2650121" y="2882710"/>
                      </a:cubicBezTo>
                      <a:cubicBezTo>
                        <a:pt x="2608086" y="2899057"/>
                        <a:pt x="2567607" y="2917740"/>
                        <a:pt x="2527129" y="2937200"/>
                      </a:cubicBezTo>
                      <a:cubicBezTo>
                        <a:pt x="2478866" y="2961332"/>
                        <a:pt x="2483537" y="2964446"/>
                        <a:pt x="2455513" y="2920075"/>
                      </a:cubicBezTo>
                      <a:cubicBezTo>
                        <a:pt x="2450064" y="2913069"/>
                        <a:pt x="2531021" y="2732472"/>
                        <a:pt x="2536470" y="2705227"/>
                      </a:cubicBezTo>
                      <a:cubicBezTo>
                        <a:pt x="2560601" y="2583013"/>
                        <a:pt x="2651678" y="2487266"/>
                        <a:pt x="2684372" y="2368165"/>
                      </a:cubicBezTo>
                      <a:cubicBezTo>
                        <a:pt x="2693714" y="2333914"/>
                        <a:pt x="2685929" y="2291100"/>
                        <a:pt x="2683594" y="2255292"/>
                      </a:cubicBezTo>
                      <a:cubicBezTo>
                        <a:pt x="2679702" y="2187569"/>
                        <a:pt x="2661798" y="2119067"/>
                        <a:pt x="2657906" y="2052121"/>
                      </a:cubicBezTo>
                      <a:cubicBezTo>
                        <a:pt x="2652457" y="1951703"/>
                        <a:pt x="2685151" y="1855956"/>
                        <a:pt x="2672696" y="1753203"/>
                      </a:cubicBezTo>
                      <a:cubicBezTo>
                        <a:pt x="2664133" y="1684701"/>
                        <a:pt x="2646229" y="1617755"/>
                        <a:pt x="2618984" y="1554702"/>
                      </a:cubicBezTo>
                      <a:cubicBezTo>
                        <a:pt x="2604972" y="1522008"/>
                        <a:pt x="2576170" y="1487757"/>
                        <a:pt x="2566829" y="1455063"/>
                      </a:cubicBezTo>
                      <a:cubicBezTo>
                        <a:pt x="2559823" y="1429374"/>
                        <a:pt x="2567607" y="1402129"/>
                        <a:pt x="2562937" y="1375663"/>
                      </a:cubicBezTo>
                      <a:cubicBezTo>
                        <a:pt x="2541919" y="1258898"/>
                        <a:pt x="2421262" y="1193509"/>
                        <a:pt x="2326293" y="1143689"/>
                      </a:cubicBezTo>
                      <a:cubicBezTo>
                        <a:pt x="2154259" y="1053391"/>
                        <a:pt x="1960429" y="1045607"/>
                        <a:pt x="1781389" y="1128121"/>
                      </a:cubicBezTo>
                      <a:cubicBezTo>
                        <a:pt x="1701989" y="1164707"/>
                        <a:pt x="1631152" y="1216862"/>
                        <a:pt x="1572769" y="1281472"/>
                      </a:cubicBezTo>
                      <a:cubicBezTo>
                        <a:pt x="1515944" y="1343747"/>
                        <a:pt x="1493369" y="1430931"/>
                        <a:pt x="1441214" y="1490871"/>
                      </a:cubicBezTo>
                      <a:cubicBezTo>
                        <a:pt x="1439657" y="1493206"/>
                        <a:pt x="1438879" y="1494763"/>
                        <a:pt x="1438100" y="1497098"/>
                      </a:cubicBezTo>
                      <a:cubicBezTo>
                        <a:pt x="1402292" y="1669132"/>
                        <a:pt x="1329119" y="1812364"/>
                        <a:pt x="1337682" y="1996074"/>
                      </a:cubicBezTo>
                      <a:cubicBezTo>
                        <a:pt x="1347023" y="2196132"/>
                        <a:pt x="1417861" y="2379064"/>
                        <a:pt x="1547859" y="2529301"/>
                      </a:cubicBezTo>
                      <a:cubicBezTo>
                        <a:pt x="1558757" y="2532415"/>
                        <a:pt x="1566542" y="2539421"/>
                        <a:pt x="1569655" y="2550319"/>
                      </a:cubicBezTo>
                      <a:cubicBezTo>
                        <a:pt x="1569655" y="2550319"/>
                        <a:pt x="1569655" y="2550319"/>
                        <a:pt x="1569655" y="2550319"/>
                      </a:cubicBezTo>
                      <a:cubicBezTo>
                        <a:pt x="1564985" y="2612594"/>
                        <a:pt x="1547081" y="2674868"/>
                        <a:pt x="1540075" y="2727023"/>
                      </a:cubicBezTo>
                      <a:cubicBezTo>
                        <a:pt x="1532291" y="2783071"/>
                        <a:pt x="1522949" y="2839118"/>
                        <a:pt x="1522949" y="2895943"/>
                      </a:cubicBezTo>
                      <a:cubicBezTo>
                        <a:pt x="1522171" y="3001810"/>
                        <a:pt x="1143852" y="3075762"/>
                        <a:pt x="1073015" y="3086660"/>
                      </a:cubicBezTo>
                      <a:cubicBezTo>
                        <a:pt x="936010" y="3107677"/>
                        <a:pt x="840263" y="3049295"/>
                        <a:pt x="728169" y="2980014"/>
                      </a:cubicBezTo>
                      <a:cubicBezTo>
                        <a:pt x="721163" y="2969116"/>
                        <a:pt x="723498" y="2956661"/>
                        <a:pt x="723498" y="2944985"/>
                      </a:cubicBezTo>
                      <a:cubicBezTo>
                        <a:pt x="722720" y="2431219"/>
                        <a:pt x="725833" y="1917452"/>
                        <a:pt x="733618" y="1404465"/>
                      </a:cubicBezTo>
                      <a:cubicBezTo>
                        <a:pt x="733618" y="1392788"/>
                        <a:pt x="739067" y="1376441"/>
                        <a:pt x="718049" y="1376441"/>
                      </a:cubicBezTo>
                      <a:cubicBezTo>
                        <a:pt x="712600" y="1375663"/>
                        <a:pt x="706373" y="1375663"/>
                        <a:pt x="700923" y="1374884"/>
                      </a:cubicBezTo>
                      <a:cubicBezTo>
                        <a:pt x="707151" y="1372549"/>
                        <a:pt x="711043" y="1364764"/>
                        <a:pt x="718827" y="1348417"/>
                      </a:cubicBezTo>
                      <a:cubicBezTo>
                        <a:pt x="778767" y="1217641"/>
                        <a:pt x="774875" y="1019918"/>
                        <a:pt x="883077" y="918722"/>
                      </a:cubicBezTo>
                      <a:cubicBezTo>
                        <a:pt x="888526" y="914051"/>
                        <a:pt x="893197" y="908602"/>
                        <a:pt x="898646" y="903932"/>
                      </a:cubicBezTo>
                      <a:cubicBezTo>
                        <a:pt x="971040" y="847106"/>
                        <a:pt x="1041877" y="788724"/>
                        <a:pt x="1093254" y="710880"/>
                      </a:cubicBezTo>
                      <a:cubicBezTo>
                        <a:pt x="1187445" y="568427"/>
                        <a:pt x="1225588" y="380046"/>
                        <a:pt x="1272294" y="215796"/>
                      </a:cubicBezTo>
                      <a:cubicBezTo>
                        <a:pt x="1287084" y="162863"/>
                        <a:pt x="1301096" y="109929"/>
                        <a:pt x="1299539" y="54661"/>
                      </a:cubicBezTo>
                      <a:cubicBezTo>
                        <a:pt x="1297982" y="12625"/>
                        <a:pt x="1273851" y="-6057"/>
                        <a:pt x="1232594" y="1727"/>
                      </a:cubicBezTo>
                      <a:cubicBezTo>
                        <a:pt x="1182774" y="11068"/>
                        <a:pt x="1145409" y="38314"/>
                        <a:pt x="1118942" y="79571"/>
                      </a:cubicBezTo>
                      <a:cubicBezTo>
                        <a:pt x="1108044" y="96696"/>
                        <a:pt x="1097146" y="100588"/>
                        <a:pt x="1079242" y="98253"/>
                      </a:cubicBezTo>
                      <a:cubicBezTo>
                        <a:pt x="936789" y="78014"/>
                        <a:pt x="745294" y="40649"/>
                        <a:pt x="607511" y="109151"/>
                      </a:cubicBezTo>
                      <a:cubicBezTo>
                        <a:pt x="602841" y="114600"/>
                        <a:pt x="595835" y="116157"/>
                        <a:pt x="590386" y="120049"/>
                      </a:cubicBezTo>
                      <a:cubicBezTo>
                        <a:pt x="395777" y="217353"/>
                        <a:pt x="451825" y="554415"/>
                        <a:pt x="430807" y="728006"/>
                      </a:cubicBezTo>
                      <a:cubicBezTo>
                        <a:pt x="415238" y="854890"/>
                        <a:pt x="395777" y="981775"/>
                        <a:pt x="359191" y="1103989"/>
                      </a:cubicBezTo>
                      <a:cubicBezTo>
                        <a:pt x="342066" y="1162372"/>
                        <a:pt x="324162" y="1239437"/>
                        <a:pt x="288354" y="1289256"/>
                      </a:cubicBezTo>
                      <a:cubicBezTo>
                        <a:pt x="259552" y="1330513"/>
                        <a:pt x="257216" y="1318058"/>
                        <a:pt x="207397" y="1321951"/>
                      </a:cubicBezTo>
                      <a:cubicBezTo>
                        <a:pt x="176259" y="1324286"/>
                        <a:pt x="180930" y="1319615"/>
                        <a:pt x="156798" y="1335962"/>
                      </a:cubicBezTo>
                      <a:cubicBezTo>
                        <a:pt x="153685" y="1338298"/>
                        <a:pt x="152128" y="1341411"/>
                        <a:pt x="151349" y="1344525"/>
                      </a:cubicBezTo>
                      <a:cubicBezTo>
                        <a:pt x="136559" y="1422369"/>
                        <a:pt x="122547" y="1500990"/>
                        <a:pt x="108535" y="1578834"/>
                      </a:cubicBezTo>
                      <a:cubicBezTo>
                        <a:pt x="56380" y="1890207"/>
                        <a:pt x="16680" y="2213257"/>
                        <a:pt x="4225" y="2533193"/>
                      </a:cubicBezTo>
                      <a:cubicBezTo>
                        <a:pt x="-8230" y="2857800"/>
                        <a:pt x="333" y="3170730"/>
                        <a:pt x="120990" y="3475876"/>
                      </a:cubicBezTo>
                      <a:cubicBezTo>
                        <a:pt x="194163" y="3661144"/>
                        <a:pt x="290689" y="3837848"/>
                        <a:pt x="416017" y="3993535"/>
                      </a:cubicBezTo>
                      <a:cubicBezTo>
                        <a:pt x="494639" y="4090839"/>
                        <a:pt x="591164" y="4170239"/>
                        <a:pt x="695474" y="4238741"/>
                      </a:cubicBezTo>
                      <a:cubicBezTo>
                        <a:pt x="748408" y="4272993"/>
                        <a:pt x="811461" y="4298681"/>
                        <a:pt x="862059" y="4336824"/>
                      </a:cubicBezTo>
                      <a:cubicBezTo>
                        <a:pt x="911101" y="4373411"/>
                        <a:pt x="951579" y="4432571"/>
                        <a:pt x="991279" y="4479277"/>
                      </a:cubicBezTo>
                      <a:cubicBezTo>
                        <a:pt x="1123613" y="4635742"/>
                        <a:pt x="1247384" y="4799213"/>
                        <a:pt x="1363370" y="4968134"/>
                      </a:cubicBezTo>
                      <a:cubicBezTo>
                        <a:pt x="1475465" y="5131605"/>
                        <a:pt x="1587559" y="5296633"/>
                        <a:pt x="1671630" y="5476451"/>
                      </a:cubicBezTo>
                      <a:cubicBezTo>
                        <a:pt x="1764264" y="5674951"/>
                        <a:pt x="1789952" y="5869560"/>
                        <a:pt x="1808634" y="6085965"/>
                      </a:cubicBezTo>
                      <a:cubicBezTo>
                        <a:pt x="1810191" y="6100755"/>
                        <a:pt x="1814084" y="6106982"/>
                        <a:pt x="1821868" y="6108539"/>
                      </a:cubicBezTo>
                      <a:cubicBezTo>
                        <a:pt x="1804742" y="6113210"/>
                        <a:pt x="1797736" y="6123329"/>
                        <a:pt x="1794623" y="6142790"/>
                      </a:cubicBezTo>
                      <a:cubicBezTo>
                        <a:pt x="1772048" y="6279016"/>
                        <a:pt x="1749474" y="6415242"/>
                        <a:pt x="1737019" y="6553025"/>
                      </a:cubicBezTo>
                      <a:cubicBezTo>
                        <a:pt x="1728456" y="6643323"/>
                        <a:pt x="1724564" y="6733621"/>
                        <a:pt x="1741689" y="6823920"/>
                      </a:cubicBezTo>
                      <a:cubicBezTo>
                        <a:pt x="1744025" y="6834817"/>
                        <a:pt x="1746360" y="6845716"/>
                        <a:pt x="1755701" y="6852722"/>
                      </a:cubicBezTo>
                      <a:cubicBezTo>
                        <a:pt x="1774383" y="6868290"/>
                        <a:pt x="1871688" y="6852722"/>
                        <a:pt x="1898154" y="6852722"/>
                      </a:cubicBezTo>
                      <a:cubicBezTo>
                        <a:pt x="1954202" y="6852722"/>
                        <a:pt x="2010249" y="6852722"/>
                        <a:pt x="2066296" y="6852722"/>
                      </a:cubicBezTo>
                      <a:cubicBezTo>
                        <a:pt x="2174498" y="6852722"/>
                        <a:pt x="2281922" y="6852722"/>
                        <a:pt x="2390125" y="6852722"/>
                      </a:cubicBezTo>
                      <a:cubicBezTo>
                        <a:pt x="2605750" y="6852722"/>
                        <a:pt x="2821377" y="6852722"/>
                        <a:pt x="3037003" y="6852722"/>
                      </a:cubicBezTo>
                      <a:cubicBezTo>
                        <a:pt x="3252629" y="6852722"/>
                        <a:pt x="3468255" y="6852722"/>
                        <a:pt x="3683881" y="6852722"/>
                      </a:cubicBezTo>
                      <a:cubicBezTo>
                        <a:pt x="3792084" y="6852722"/>
                        <a:pt x="3989027" y="6859727"/>
                        <a:pt x="4097230" y="6859727"/>
                      </a:cubicBezTo>
                      <a:cubicBezTo>
                        <a:pt x="4078547" y="6593503"/>
                        <a:pt x="3925195" y="6247879"/>
                        <a:pt x="3904956" y="6193388"/>
                      </a:cubicBezTo>
                      <a:cubicBezTo>
                        <a:pt x="3884717" y="6138898"/>
                        <a:pt x="3783521" y="5658604"/>
                        <a:pt x="3760168" y="5566749"/>
                      </a:cubicBezTo>
                      <a:cubicBezTo>
                        <a:pt x="3711905" y="5379147"/>
                        <a:pt x="3664420" y="5191544"/>
                        <a:pt x="3616157" y="5004720"/>
                      </a:cubicBezTo>
                      <a:cubicBezTo>
                        <a:pt x="3513404" y="4604605"/>
                        <a:pt x="3408316" y="4204491"/>
                        <a:pt x="3304784" y="3805154"/>
                      </a:cubicBezTo>
                      <a:cubicBezTo>
                        <a:pt x="3301670" y="3791921"/>
                        <a:pt x="3295443" y="3777909"/>
                        <a:pt x="3319574" y="3777909"/>
                      </a:cubicBezTo>
                      <a:cubicBezTo>
                        <a:pt x="3416878" y="3778687"/>
                        <a:pt x="3519632" y="3778687"/>
                        <a:pt x="3616157" y="3771681"/>
                      </a:cubicBezTo>
                      <a:cubicBezTo>
                        <a:pt x="3725138" y="3763897"/>
                        <a:pt x="3842682" y="3718748"/>
                        <a:pt x="3949327" y="3693059"/>
                      </a:cubicBezTo>
                      <a:cubicBezTo>
                        <a:pt x="4087888" y="3659587"/>
                        <a:pt x="4226449" y="3626893"/>
                        <a:pt x="4364232" y="3593420"/>
                      </a:cubicBezTo>
                      <a:cubicBezTo>
                        <a:pt x="4431177" y="3577073"/>
                        <a:pt x="4498901" y="3563839"/>
                        <a:pt x="4565846" y="3545157"/>
                      </a:cubicBezTo>
                      <a:cubicBezTo>
                        <a:pt x="4618780" y="3530367"/>
                        <a:pt x="4664708" y="3500008"/>
                        <a:pt x="4718420" y="3489110"/>
                      </a:cubicBezTo>
                      <a:cubicBezTo>
                        <a:pt x="4766683" y="3478990"/>
                        <a:pt x="4804826" y="3455637"/>
                        <a:pt x="4823508" y="3407374"/>
                      </a:cubicBezTo>
                      <a:cubicBezTo>
                        <a:pt x="4861651" y="3307735"/>
                        <a:pt x="4944944" y="3203425"/>
                        <a:pt x="5000213" y="3107677"/>
                      </a:cubicBezTo>
                      <a:cubicBezTo>
                        <a:pt x="5060930" y="3001810"/>
                        <a:pt x="5119313" y="2894386"/>
                        <a:pt x="5173025" y="2784627"/>
                      </a:cubicBezTo>
                      <a:cubicBezTo>
                        <a:pt x="5268772" y="2590019"/>
                        <a:pt x="5404998" y="2335471"/>
                        <a:pt x="5401884" y="2112839"/>
                      </a:cubicBezTo>
                      <a:cubicBezTo>
                        <a:pt x="5401106" y="2095714"/>
                        <a:pt x="5408890" y="2077031"/>
                        <a:pt x="5390208" y="2064576"/>
                      </a:cubicBezTo>
                      <a:cubicBezTo>
                        <a:pt x="5383202" y="2055235"/>
                        <a:pt x="5369190" y="2053678"/>
                        <a:pt x="5362963" y="2043559"/>
                      </a:cubicBezTo>
                      <a:cubicBezTo>
                        <a:pt x="5361406" y="2042002"/>
                        <a:pt x="5359070" y="2040445"/>
                        <a:pt x="5357513" y="2039666"/>
                      </a:cubicBezTo>
                      <a:cubicBezTo>
                        <a:pt x="5361406" y="2037331"/>
                        <a:pt x="5365298" y="2034996"/>
                        <a:pt x="5367633" y="2030325"/>
                      </a:cubicBezTo>
                      <a:cubicBezTo>
                        <a:pt x="5428351" y="1909668"/>
                        <a:pt x="5468829" y="1781226"/>
                        <a:pt x="5513200" y="1653563"/>
                      </a:cubicBezTo>
                      <a:cubicBezTo>
                        <a:pt x="5539667" y="1578055"/>
                        <a:pt x="5580146" y="1507996"/>
                        <a:pt x="5605055" y="1431710"/>
                      </a:cubicBezTo>
                      <a:cubicBezTo>
                        <a:pt x="5631522" y="1349196"/>
                        <a:pt x="5626852" y="1269017"/>
                        <a:pt x="5626852" y="1182611"/>
                      </a:cubicBezTo>
                      <a:cubicBezTo>
                        <a:pt x="5626073" y="1160815"/>
                        <a:pt x="5626073" y="1139019"/>
                        <a:pt x="5622960" y="1118001"/>
                      </a:cubicBezTo>
                      <a:close/>
                      <a:moveTo>
                        <a:pt x="2438387" y="2923189"/>
                      </a:moveTo>
                      <a:cubicBezTo>
                        <a:pt x="2437609" y="2925524"/>
                        <a:pt x="2436831" y="2927859"/>
                        <a:pt x="2436052" y="2930194"/>
                      </a:cubicBezTo>
                      <a:cubicBezTo>
                        <a:pt x="2434495" y="2942649"/>
                        <a:pt x="2441501" y="2952769"/>
                        <a:pt x="2446950" y="2962889"/>
                      </a:cubicBezTo>
                      <a:cubicBezTo>
                        <a:pt x="2450064" y="2969116"/>
                        <a:pt x="2453178" y="2975344"/>
                        <a:pt x="2457070" y="2981571"/>
                      </a:cubicBezTo>
                      <a:lnTo>
                        <a:pt x="2446172" y="2981571"/>
                      </a:lnTo>
                      <a:cubicBezTo>
                        <a:pt x="2441501" y="2963667"/>
                        <a:pt x="2436831" y="2946542"/>
                        <a:pt x="2433717" y="2928638"/>
                      </a:cubicBezTo>
                      <a:cubicBezTo>
                        <a:pt x="2432160" y="2927859"/>
                        <a:pt x="2430603" y="2927859"/>
                        <a:pt x="2428268" y="2927081"/>
                      </a:cubicBezTo>
                      <a:cubicBezTo>
                        <a:pt x="2432160" y="2925524"/>
                        <a:pt x="2435274" y="2924745"/>
                        <a:pt x="2438387" y="2923189"/>
                      </a:cubicBezTo>
                      <a:close/>
                      <a:moveTo>
                        <a:pt x="2405693" y="2936422"/>
                      </a:moveTo>
                      <a:cubicBezTo>
                        <a:pt x="2408807" y="2934087"/>
                        <a:pt x="2412699" y="2932530"/>
                        <a:pt x="2415813" y="2930973"/>
                      </a:cubicBezTo>
                      <a:cubicBezTo>
                        <a:pt x="2411142" y="2935644"/>
                        <a:pt x="2404915" y="2937200"/>
                        <a:pt x="2398687" y="2937200"/>
                      </a:cubicBezTo>
                      <a:cubicBezTo>
                        <a:pt x="2401023" y="2936422"/>
                        <a:pt x="2403358" y="2936422"/>
                        <a:pt x="2405693" y="2936422"/>
                      </a:cubicBezTo>
                      <a:close/>
                      <a:moveTo>
                        <a:pt x="5099073" y="1926015"/>
                      </a:moveTo>
                      <a:cubicBezTo>
                        <a:pt x="5103744" y="1929129"/>
                        <a:pt x="5108415" y="1932243"/>
                        <a:pt x="5113086" y="1934578"/>
                      </a:cubicBezTo>
                      <a:cubicBezTo>
                        <a:pt x="5107636" y="1933021"/>
                        <a:pt x="5102966" y="1929907"/>
                        <a:pt x="5099073" y="1926015"/>
                      </a:cubicBezTo>
                      <a:close/>
                      <a:moveTo>
                        <a:pt x="5222845" y="1983619"/>
                      </a:moveTo>
                      <a:cubicBezTo>
                        <a:pt x="5222066" y="1982841"/>
                        <a:pt x="5220509" y="1981284"/>
                        <a:pt x="5219731" y="1980505"/>
                      </a:cubicBezTo>
                      <a:cubicBezTo>
                        <a:pt x="5223623" y="1982062"/>
                        <a:pt x="5227515" y="1983619"/>
                        <a:pt x="5229851" y="1987511"/>
                      </a:cubicBezTo>
                      <a:cubicBezTo>
                        <a:pt x="5231407" y="1989068"/>
                        <a:pt x="5233743" y="1990625"/>
                        <a:pt x="5236078" y="1991403"/>
                      </a:cubicBezTo>
                      <a:cubicBezTo>
                        <a:pt x="5230629" y="1989847"/>
                        <a:pt x="5225958" y="1987511"/>
                        <a:pt x="5222845" y="1983619"/>
                      </a:cubicBezTo>
                      <a:close/>
                    </a:path>
                  </a:pathLst>
                </a:custGeom>
                <a:solidFill>
                  <a:srgbClr val="FDCC94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aphic 24">
                <a:extLst>
                  <a:ext uri="{FF2B5EF4-FFF2-40B4-BE49-F238E27FC236}">
                    <a16:creationId xmlns:a16="http://schemas.microsoft.com/office/drawing/2014/main" id="{D31A6875-29AD-404B-98CE-0C7DDC3D37B2}"/>
                  </a:ext>
                </a:extLst>
              </p:cNvPr>
              <p:cNvGrpSpPr/>
              <p:nvPr/>
            </p:nvGrpSpPr>
            <p:grpSpPr>
              <a:xfrm>
                <a:off x="3281709" y="1306336"/>
                <a:ext cx="5419822" cy="4803754"/>
                <a:chOff x="3281709" y="1306336"/>
                <a:chExt cx="5419822" cy="4803754"/>
              </a:xfrm>
              <a:solidFill>
                <a:schemeClr val="accent1"/>
              </a:solidFill>
            </p:grpSpPr>
            <p:sp>
              <p:nvSpPr>
                <p:cNvPr id="28" name="Freeform: Shape 32">
                  <a:extLst>
                    <a:ext uri="{FF2B5EF4-FFF2-40B4-BE49-F238E27FC236}">
                      <a16:creationId xmlns:a16="http://schemas.microsoft.com/office/drawing/2014/main" id="{DBF030ED-3DE3-41D4-9988-8969B4440D9C}"/>
                    </a:ext>
                  </a:extLst>
                </p:cNvPr>
                <p:cNvSpPr/>
                <p:nvPr/>
              </p:nvSpPr>
              <p:spPr>
                <a:xfrm>
                  <a:off x="6926588" y="5089399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33">
                  <a:extLst>
                    <a:ext uri="{FF2B5EF4-FFF2-40B4-BE49-F238E27FC236}">
                      <a16:creationId xmlns:a16="http://schemas.microsoft.com/office/drawing/2014/main" id="{5376498A-74D6-4E46-97C3-2C6C6531C513}"/>
                    </a:ext>
                  </a:extLst>
                </p:cNvPr>
                <p:cNvSpPr/>
                <p:nvPr/>
              </p:nvSpPr>
              <p:spPr>
                <a:xfrm>
                  <a:off x="3281709" y="1306336"/>
                  <a:ext cx="5419822" cy="4803754"/>
                </a:xfrm>
                <a:custGeom>
                  <a:avLst/>
                  <a:gdLst>
                    <a:gd name="connsiteX0" fmla="*/ 5395932 w 5410113"/>
                    <a:gd name="connsiteY0" fmla="*/ 747912 h 4795150"/>
                    <a:gd name="connsiteX1" fmla="*/ 5368687 w 5410113"/>
                    <a:gd name="connsiteY1" fmla="*/ 726894 h 4795150"/>
                    <a:gd name="connsiteX2" fmla="*/ 5359346 w 5410113"/>
                    <a:gd name="connsiteY2" fmla="*/ 720666 h 4795150"/>
                    <a:gd name="connsiteX3" fmla="*/ 5348448 w 5410113"/>
                    <a:gd name="connsiteY3" fmla="*/ 719109 h 4795150"/>
                    <a:gd name="connsiteX4" fmla="*/ 5176414 w 5410113"/>
                    <a:gd name="connsiteY4" fmla="*/ 649829 h 4795150"/>
                    <a:gd name="connsiteX5" fmla="*/ 5046416 w 5410113"/>
                    <a:gd name="connsiteY5" fmla="*/ 578213 h 4795150"/>
                    <a:gd name="connsiteX6" fmla="*/ 5040188 w 5410113"/>
                    <a:gd name="connsiteY6" fmla="*/ 568872 h 4795150"/>
                    <a:gd name="connsiteX7" fmla="*/ 4970907 w 5410113"/>
                    <a:gd name="connsiteY7" fmla="*/ 589890 h 4795150"/>
                    <a:gd name="connsiteX8" fmla="*/ 4891508 w 5410113"/>
                    <a:gd name="connsiteY8" fmla="*/ 711325 h 4795150"/>
                    <a:gd name="connsiteX9" fmla="*/ 4721809 w 5410113"/>
                    <a:gd name="connsiteY9" fmla="*/ 973657 h 4795150"/>
                    <a:gd name="connsiteX10" fmla="*/ 4501512 w 5410113"/>
                    <a:gd name="connsiteY10" fmla="*/ 1311497 h 4795150"/>
                    <a:gd name="connsiteX11" fmla="*/ 4321694 w 5410113"/>
                    <a:gd name="connsiteY11" fmla="*/ 1563710 h 4795150"/>
                    <a:gd name="connsiteX12" fmla="*/ 4264090 w 5410113"/>
                    <a:gd name="connsiteY12" fmla="*/ 1605746 h 4795150"/>
                    <a:gd name="connsiteX13" fmla="*/ 4025110 w 5410113"/>
                    <a:gd name="connsiteY13" fmla="*/ 1622871 h 4795150"/>
                    <a:gd name="connsiteX14" fmla="*/ 3702061 w 5410113"/>
                    <a:gd name="connsiteY14" fmla="*/ 1655565 h 4795150"/>
                    <a:gd name="connsiteX15" fmla="*/ 3266916 w 5410113"/>
                    <a:gd name="connsiteY15" fmla="*/ 1619757 h 4795150"/>
                    <a:gd name="connsiteX16" fmla="*/ 3148594 w 5410113"/>
                    <a:gd name="connsiteY16" fmla="*/ 1597183 h 4795150"/>
                    <a:gd name="connsiteX17" fmla="*/ 2879256 w 5410113"/>
                    <a:gd name="connsiteY17" fmla="*/ 1548920 h 4795150"/>
                    <a:gd name="connsiteX18" fmla="*/ 2655846 w 5410113"/>
                    <a:gd name="connsiteY18" fmla="*/ 1567602 h 4795150"/>
                    <a:gd name="connsiteX19" fmla="*/ 2532853 w 5410113"/>
                    <a:gd name="connsiteY19" fmla="*/ 1622092 h 4795150"/>
                    <a:gd name="connsiteX20" fmla="*/ 2461238 w 5410113"/>
                    <a:gd name="connsiteY20" fmla="*/ 1604189 h 4795150"/>
                    <a:gd name="connsiteX21" fmla="*/ 2448004 w 5410113"/>
                    <a:gd name="connsiteY21" fmla="*/ 1602632 h 4795150"/>
                    <a:gd name="connsiteX22" fmla="*/ 2441777 w 5410113"/>
                    <a:gd name="connsiteY22" fmla="*/ 1626763 h 4795150"/>
                    <a:gd name="connsiteX23" fmla="*/ 2314892 w 5410113"/>
                    <a:gd name="connsiteY23" fmla="*/ 1611973 h 4795150"/>
                    <a:gd name="connsiteX24" fmla="*/ 2081362 w 5410113"/>
                    <a:gd name="connsiteY24" fmla="*/ 1560596 h 4795150"/>
                    <a:gd name="connsiteX25" fmla="*/ 1569153 w 5410113"/>
                    <a:gd name="connsiteY25" fmla="*/ 1417364 h 4795150"/>
                    <a:gd name="connsiteX26" fmla="*/ 1568374 w 5410113"/>
                    <a:gd name="connsiteY26" fmla="*/ 1390119 h 4795150"/>
                    <a:gd name="connsiteX27" fmla="*/ 1545800 w 5410113"/>
                    <a:gd name="connsiteY27" fmla="*/ 1411915 h 4795150"/>
                    <a:gd name="connsiteX28" fmla="*/ 1528674 w 5410113"/>
                    <a:gd name="connsiteY28" fmla="*/ 1580836 h 4795150"/>
                    <a:gd name="connsiteX29" fmla="*/ 1484303 w 5410113"/>
                    <a:gd name="connsiteY29" fmla="*/ 1637661 h 4795150"/>
                    <a:gd name="connsiteX30" fmla="*/ 1352748 w 5410113"/>
                    <a:gd name="connsiteY30" fmla="*/ 1683589 h 4795150"/>
                    <a:gd name="connsiteX31" fmla="*/ 1333287 w 5410113"/>
                    <a:gd name="connsiteY31" fmla="*/ 1697601 h 4795150"/>
                    <a:gd name="connsiteX32" fmla="*/ 1034369 w 5410113"/>
                    <a:gd name="connsiteY32" fmla="*/ 1759875 h 4795150"/>
                    <a:gd name="connsiteX33" fmla="*/ 945627 w 5410113"/>
                    <a:gd name="connsiteY33" fmla="*/ 1762989 h 4795150"/>
                    <a:gd name="connsiteX34" fmla="*/ 733893 w 5410113"/>
                    <a:gd name="connsiteY34" fmla="*/ 1664906 h 4795150"/>
                    <a:gd name="connsiteX35" fmla="*/ 729223 w 5410113"/>
                    <a:gd name="connsiteY35" fmla="*/ 1629877 h 4795150"/>
                    <a:gd name="connsiteX36" fmla="*/ 731558 w 5410113"/>
                    <a:gd name="connsiteY36" fmla="*/ 1255450 h 4795150"/>
                    <a:gd name="connsiteX37" fmla="*/ 731558 w 5410113"/>
                    <a:gd name="connsiteY37" fmla="*/ 968208 h 4795150"/>
                    <a:gd name="connsiteX38" fmla="*/ 731558 w 5410113"/>
                    <a:gd name="connsiteY38" fmla="*/ 825755 h 4795150"/>
                    <a:gd name="connsiteX39" fmla="*/ 732336 w 5410113"/>
                    <a:gd name="connsiteY39" fmla="*/ 645158 h 4795150"/>
                    <a:gd name="connsiteX40" fmla="*/ 733893 w 5410113"/>
                    <a:gd name="connsiteY40" fmla="*/ 403844 h 4795150"/>
                    <a:gd name="connsiteX41" fmla="*/ 738564 w 5410113"/>
                    <a:gd name="connsiteY41" fmla="*/ 88578 h 4795150"/>
                    <a:gd name="connsiteX42" fmla="*/ 722995 w 5410113"/>
                    <a:gd name="connsiteY42" fmla="*/ 60555 h 4795150"/>
                    <a:gd name="connsiteX43" fmla="*/ 677068 w 5410113"/>
                    <a:gd name="connsiteY43" fmla="*/ 50435 h 4795150"/>
                    <a:gd name="connsiteX44" fmla="*/ 647487 w 5410113"/>
                    <a:gd name="connsiteY44" fmla="*/ 47321 h 4795150"/>
                    <a:gd name="connsiteX45" fmla="*/ 402280 w 5410113"/>
                    <a:gd name="connsiteY45" fmla="*/ 20855 h 4795150"/>
                    <a:gd name="connsiteX46" fmla="*/ 193660 w 5410113"/>
                    <a:gd name="connsiteY46" fmla="*/ 1394 h 4795150"/>
                    <a:gd name="connsiteX47" fmla="*/ 163301 w 5410113"/>
                    <a:gd name="connsiteY47" fmla="*/ 17741 h 4795150"/>
                    <a:gd name="connsiteX48" fmla="*/ 157852 w 5410113"/>
                    <a:gd name="connsiteY48" fmla="*/ 26304 h 4795150"/>
                    <a:gd name="connsiteX49" fmla="*/ 115038 w 5410113"/>
                    <a:gd name="connsiteY49" fmla="*/ 260612 h 4795150"/>
                    <a:gd name="connsiteX50" fmla="*/ 66776 w 5410113"/>
                    <a:gd name="connsiteY50" fmla="*/ 580548 h 4795150"/>
                    <a:gd name="connsiteX51" fmla="*/ 26297 w 5410113"/>
                    <a:gd name="connsiteY51" fmla="*/ 934736 h 4795150"/>
                    <a:gd name="connsiteX52" fmla="*/ 6836 w 5410113"/>
                    <a:gd name="connsiteY52" fmla="*/ 1232876 h 4795150"/>
                    <a:gd name="connsiteX53" fmla="*/ 6058 w 5410113"/>
                    <a:gd name="connsiteY53" fmla="*/ 1299042 h 4795150"/>
                    <a:gd name="connsiteX54" fmla="*/ 15399 w 5410113"/>
                    <a:gd name="connsiteY54" fmla="*/ 1709277 h 4795150"/>
                    <a:gd name="connsiteX55" fmla="*/ 127493 w 5410113"/>
                    <a:gd name="connsiteY55" fmla="*/ 2159990 h 4795150"/>
                    <a:gd name="connsiteX56" fmla="*/ 553297 w 5410113"/>
                    <a:gd name="connsiteY56" fmla="*/ 2821659 h 4795150"/>
                    <a:gd name="connsiteX57" fmla="*/ 710540 w 5410113"/>
                    <a:gd name="connsiteY57" fmla="*/ 2929861 h 4795150"/>
                    <a:gd name="connsiteX58" fmla="*/ 862335 w 5410113"/>
                    <a:gd name="connsiteY58" fmla="*/ 3017046 h 4795150"/>
                    <a:gd name="connsiteX59" fmla="*/ 998561 w 5410113"/>
                    <a:gd name="connsiteY59" fmla="*/ 3163391 h 4795150"/>
                    <a:gd name="connsiteX60" fmla="*/ 1355083 w 5410113"/>
                    <a:gd name="connsiteY60" fmla="*/ 3652247 h 4795150"/>
                    <a:gd name="connsiteX61" fmla="*/ 1411130 w 5410113"/>
                    <a:gd name="connsiteY61" fmla="*/ 3723863 h 4795150"/>
                    <a:gd name="connsiteX62" fmla="*/ 1542686 w 5410113"/>
                    <a:gd name="connsiteY62" fmla="*/ 3924699 h 4795150"/>
                    <a:gd name="connsiteX63" fmla="*/ 1749749 w 5410113"/>
                    <a:gd name="connsiteY63" fmla="*/ 4388646 h 4795150"/>
                    <a:gd name="connsiteX64" fmla="*/ 1799569 w 5410113"/>
                    <a:gd name="connsiteY64" fmla="*/ 4777863 h 4795150"/>
                    <a:gd name="connsiteX65" fmla="*/ 1828371 w 5410113"/>
                    <a:gd name="connsiteY65" fmla="*/ 4800437 h 4795150"/>
                    <a:gd name="connsiteX66" fmla="*/ 3843735 w 5410113"/>
                    <a:gd name="connsiteY66" fmla="*/ 4653313 h 4795150"/>
                    <a:gd name="connsiteX67" fmla="*/ 3858526 w 5410113"/>
                    <a:gd name="connsiteY67" fmla="*/ 4641637 h 4795150"/>
                    <a:gd name="connsiteX68" fmla="*/ 3837508 w 5410113"/>
                    <a:gd name="connsiteY68" fmla="*/ 4548225 h 4795150"/>
                    <a:gd name="connsiteX69" fmla="*/ 3607092 w 5410113"/>
                    <a:gd name="connsiteY69" fmla="*/ 3628894 h 4795150"/>
                    <a:gd name="connsiteX70" fmla="*/ 3375897 w 5410113"/>
                    <a:gd name="connsiteY70" fmla="*/ 2736031 h 4795150"/>
                    <a:gd name="connsiteX71" fmla="*/ 3361107 w 5410113"/>
                    <a:gd name="connsiteY71" fmla="*/ 2676870 h 4795150"/>
                    <a:gd name="connsiteX72" fmla="*/ 3310508 w 5410113"/>
                    <a:gd name="connsiteY72" fmla="*/ 2488489 h 4795150"/>
                    <a:gd name="connsiteX73" fmla="*/ 3325299 w 5410113"/>
                    <a:gd name="connsiteY73" fmla="*/ 2461244 h 4795150"/>
                    <a:gd name="connsiteX74" fmla="*/ 3642900 w 5410113"/>
                    <a:gd name="connsiteY74" fmla="*/ 2453460 h 4795150"/>
                    <a:gd name="connsiteX75" fmla="*/ 4049242 w 5410113"/>
                    <a:gd name="connsiteY75" fmla="*/ 2366275 h 4795150"/>
                    <a:gd name="connsiteX76" fmla="*/ 4527979 w 5410113"/>
                    <a:gd name="connsiteY76" fmla="*/ 2235498 h 4795150"/>
                    <a:gd name="connsiteX77" fmla="*/ 4682887 w 5410113"/>
                    <a:gd name="connsiteY77" fmla="*/ 2185679 h 4795150"/>
                    <a:gd name="connsiteX78" fmla="*/ 4724144 w 5410113"/>
                    <a:gd name="connsiteY78" fmla="*/ 2171667 h 4795150"/>
                    <a:gd name="connsiteX79" fmla="*/ 4837017 w 5410113"/>
                    <a:gd name="connsiteY79" fmla="*/ 2097715 h 4795150"/>
                    <a:gd name="connsiteX80" fmla="*/ 5115696 w 5410113"/>
                    <a:gd name="connsiteY80" fmla="*/ 1597961 h 4795150"/>
                    <a:gd name="connsiteX81" fmla="*/ 5276053 w 5410113"/>
                    <a:gd name="connsiteY81" fmla="*/ 1271797 h 4795150"/>
                    <a:gd name="connsiteX82" fmla="*/ 5355454 w 5410113"/>
                    <a:gd name="connsiteY82" fmla="*/ 1095871 h 4795150"/>
                    <a:gd name="connsiteX83" fmla="*/ 5408387 w 5410113"/>
                    <a:gd name="connsiteY83" fmla="*/ 926951 h 4795150"/>
                    <a:gd name="connsiteX84" fmla="*/ 5406830 w 5410113"/>
                    <a:gd name="connsiteY84" fmla="*/ 796175 h 4795150"/>
                    <a:gd name="connsiteX85" fmla="*/ 5395932 w 5410113"/>
                    <a:gd name="connsiteY85" fmla="*/ 747912 h 4795150"/>
                    <a:gd name="connsiteX86" fmla="*/ 2184894 w 5410113"/>
                    <a:gd name="connsiteY86" fmla="*/ 1682810 h 4795150"/>
                    <a:gd name="connsiteX87" fmla="*/ 2181780 w 5410113"/>
                    <a:gd name="connsiteY87" fmla="*/ 1682810 h 4795150"/>
                    <a:gd name="connsiteX88" fmla="*/ 2183337 w 5410113"/>
                    <a:gd name="connsiteY88" fmla="*/ 1678918 h 4795150"/>
                    <a:gd name="connsiteX89" fmla="*/ 2184894 w 5410113"/>
                    <a:gd name="connsiteY89" fmla="*/ 1682810 h 4795150"/>
                    <a:gd name="connsiteX90" fmla="*/ 3492662 w 5410113"/>
                    <a:gd name="connsiteY90" fmla="*/ 4619062 h 4795150"/>
                    <a:gd name="connsiteX91" fmla="*/ 3495776 w 5410113"/>
                    <a:gd name="connsiteY91" fmla="*/ 4615170 h 4795150"/>
                    <a:gd name="connsiteX92" fmla="*/ 3488770 w 5410113"/>
                    <a:gd name="connsiteY92" fmla="*/ 4633852 h 4795150"/>
                    <a:gd name="connsiteX93" fmla="*/ 3485656 w 5410113"/>
                    <a:gd name="connsiteY93" fmla="*/ 4636966 h 4795150"/>
                    <a:gd name="connsiteX94" fmla="*/ 3492662 w 5410113"/>
                    <a:gd name="connsiteY94" fmla="*/ 4619062 h 479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5410113" h="4795150">
                      <a:moveTo>
                        <a:pt x="5395932" y="747912"/>
                      </a:moveTo>
                      <a:cubicBezTo>
                        <a:pt x="5388926" y="738570"/>
                        <a:pt x="5374915" y="737014"/>
                        <a:pt x="5368687" y="726894"/>
                      </a:cubicBezTo>
                      <a:cubicBezTo>
                        <a:pt x="5366352" y="724559"/>
                        <a:pt x="5363238" y="722223"/>
                        <a:pt x="5359346" y="720666"/>
                      </a:cubicBezTo>
                      <a:cubicBezTo>
                        <a:pt x="5356232" y="719888"/>
                        <a:pt x="5352340" y="719109"/>
                        <a:pt x="5348448" y="719109"/>
                      </a:cubicBezTo>
                      <a:cubicBezTo>
                        <a:pt x="5286952" y="716774"/>
                        <a:pt x="5228569" y="679409"/>
                        <a:pt x="5176414" y="649829"/>
                      </a:cubicBezTo>
                      <a:cubicBezTo>
                        <a:pt x="5153061" y="636596"/>
                        <a:pt x="5055757" y="600009"/>
                        <a:pt x="5046416" y="578213"/>
                      </a:cubicBezTo>
                      <a:cubicBezTo>
                        <a:pt x="5044859" y="575099"/>
                        <a:pt x="5043302" y="571207"/>
                        <a:pt x="5040188" y="568872"/>
                      </a:cubicBezTo>
                      <a:cubicBezTo>
                        <a:pt x="4996596" y="550189"/>
                        <a:pt x="4995039" y="549411"/>
                        <a:pt x="4970907" y="589890"/>
                      </a:cubicBezTo>
                      <a:cubicBezTo>
                        <a:pt x="4945998" y="631147"/>
                        <a:pt x="4917196" y="670847"/>
                        <a:pt x="4891508" y="711325"/>
                      </a:cubicBezTo>
                      <a:cubicBezTo>
                        <a:pt x="4836238" y="799288"/>
                        <a:pt x="4778635" y="886473"/>
                        <a:pt x="4721809" y="973657"/>
                      </a:cubicBezTo>
                      <a:cubicBezTo>
                        <a:pt x="4648636" y="1086530"/>
                        <a:pt x="4575463" y="1198625"/>
                        <a:pt x="4501512" y="1311497"/>
                      </a:cubicBezTo>
                      <a:cubicBezTo>
                        <a:pt x="4441573" y="1403353"/>
                        <a:pt x="4381633" y="1471855"/>
                        <a:pt x="4321694" y="1563710"/>
                      </a:cubicBezTo>
                      <a:cubicBezTo>
                        <a:pt x="4307682" y="1585506"/>
                        <a:pt x="4290557" y="1606524"/>
                        <a:pt x="4264090" y="1605746"/>
                      </a:cubicBezTo>
                      <a:cubicBezTo>
                        <a:pt x="4253970" y="1609638"/>
                        <a:pt x="4063254" y="1623649"/>
                        <a:pt x="4025110" y="1622871"/>
                      </a:cubicBezTo>
                      <a:cubicBezTo>
                        <a:pt x="3920801" y="1619757"/>
                        <a:pt x="3809484" y="1656344"/>
                        <a:pt x="3702061" y="1655565"/>
                      </a:cubicBezTo>
                      <a:cubicBezTo>
                        <a:pt x="3558050" y="1654008"/>
                        <a:pt x="3408591" y="1647781"/>
                        <a:pt x="3266916" y="1619757"/>
                      </a:cubicBezTo>
                      <a:cubicBezTo>
                        <a:pt x="3227216" y="1611973"/>
                        <a:pt x="3188295" y="1604967"/>
                        <a:pt x="3148594" y="1597183"/>
                      </a:cubicBezTo>
                      <a:cubicBezTo>
                        <a:pt x="3059074" y="1579279"/>
                        <a:pt x="2968776" y="1564488"/>
                        <a:pt x="2879256" y="1548920"/>
                      </a:cubicBezTo>
                      <a:cubicBezTo>
                        <a:pt x="2802191" y="1534908"/>
                        <a:pt x="2728240" y="1539579"/>
                        <a:pt x="2655846" y="1567602"/>
                      </a:cubicBezTo>
                      <a:cubicBezTo>
                        <a:pt x="2613810" y="1583949"/>
                        <a:pt x="2573332" y="1602632"/>
                        <a:pt x="2532853" y="1622092"/>
                      </a:cubicBezTo>
                      <a:cubicBezTo>
                        <a:pt x="2484591" y="1646224"/>
                        <a:pt x="2489261" y="1650116"/>
                        <a:pt x="2461238" y="1604189"/>
                      </a:cubicBezTo>
                      <a:cubicBezTo>
                        <a:pt x="2457345" y="1601075"/>
                        <a:pt x="2452675" y="1601075"/>
                        <a:pt x="2448004" y="1602632"/>
                      </a:cubicBezTo>
                      <a:cubicBezTo>
                        <a:pt x="2441777" y="1608081"/>
                        <a:pt x="2440220" y="1618979"/>
                        <a:pt x="2441777" y="1626763"/>
                      </a:cubicBezTo>
                      <a:cubicBezTo>
                        <a:pt x="2437106" y="1608081"/>
                        <a:pt x="2346029" y="1618979"/>
                        <a:pt x="2314892" y="1611973"/>
                      </a:cubicBezTo>
                      <a:cubicBezTo>
                        <a:pt x="2237049" y="1595626"/>
                        <a:pt x="2159205" y="1578500"/>
                        <a:pt x="2081362" y="1560596"/>
                      </a:cubicBezTo>
                      <a:cubicBezTo>
                        <a:pt x="2025315" y="1547363"/>
                        <a:pt x="1570709" y="1457843"/>
                        <a:pt x="1569153" y="1417364"/>
                      </a:cubicBezTo>
                      <a:cubicBezTo>
                        <a:pt x="1569153" y="1408023"/>
                        <a:pt x="1568374" y="1398682"/>
                        <a:pt x="1568374" y="1390119"/>
                      </a:cubicBezTo>
                      <a:cubicBezTo>
                        <a:pt x="1545021" y="1380778"/>
                        <a:pt x="1547356" y="1399461"/>
                        <a:pt x="1545800" y="1411915"/>
                      </a:cubicBezTo>
                      <a:cubicBezTo>
                        <a:pt x="1538015" y="1467963"/>
                        <a:pt x="1528674" y="1524010"/>
                        <a:pt x="1528674" y="1580836"/>
                      </a:cubicBezTo>
                      <a:cubicBezTo>
                        <a:pt x="1528674" y="1611194"/>
                        <a:pt x="1514662" y="1628320"/>
                        <a:pt x="1484303" y="1637661"/>
                      </a:cubicBezTo>
                      <a:cubicBezTo>
                        <a:pt x="1439933" y="1651673"/>
                        <a:pt x="1397119" y="1671134"/>
                        <a:pt x="1352748" y="1683589"/>
                      </a:cubicBezTo>
                      <a:cubicBezTo>
                        <a:pt x="1344964" y="1685924"/>
                        <a:pt x="1337179" y="1689038"/>
                        <a:pt x="1333287" y="1697601"/>
                      </a:cubicBezTo>
                      <a:cubicBezTo>
                        <a:pt x="1235983" y="1732630"/>
                        <a:pt x="1136343" y="1743528"/>
                        <a:pt x="1034369" y="1759875"/>
                      </a:cubicBezTo>
                      <a:cubicBezTo>
                        <a:pt x="1004788" y="1764546"/>
                        <a:pt x="972094" y="1776222"/>
                        <a:pt x="945627" y="1762989"/>
                      </a:cubicBezTo>
                      <a:cubicBezTo>
                        <a:pt x="873233" y="1727959"/>
                        <a:pt x="802395" y="1706942"/>
                        <a:pt x="733893" y="1664906"/>
                      </a:cubicBezTo>
                      <a:cubicBezTo>
                        <a:pt x="726887" y="1654008"/>
                        <a:pt x="729223" y="1641553"/>
                        <a:pt x="729223" y="1629877"/>
                      </a:cubicBezTo>
                      <a:cubicBezTo>
                        <a:pt x="729223" y="1505327"/>
                        <a:pt x="730779" y="1380000"/>
                        <a:pt x="731558" y="1255450"/>
                      </a:cubicBezTo>
                      <a:cubicBezTo>
                        <a:pt x="732336" y="1159703"/>
                        <a:pt x="731558" y="1063956"/>
                        <a:pt x="731558" y="968208"/>
                      </a:cubicBezTo>
                      <a:cubicBezTo>
                        <a:pt x="726887" y="920724"/>
                        <a:pt x="735450" y="872461"/>
                        <a:pt x="731558" y="825755"/>
                      </a:cubicBezTo>
                      <a:cubicBezTo>
                        <a:pt x="726887" y="765037"/>
                        <a:pt x="733893" y="705098"/>
                        <a:pt x="732336" y="645158"/>
                      </a:cubicBezTo>
                      <a:cubicBezTo>
                        <a:pt x="730779" y="564980"/>
                        <a:pt x="732336" y="484023"/>
                        <a:pt x="733893" y="403844"/>
                      </a:cubicBezTo>
                      <a:cubicBezTo>
                        <a:pt x="735450" y="298755"/>
                        <a:pt x="737007" y="193667"/>
                        <a:pt x="738564" y="88578"/>
                      </a:cubicBezTo>
                      <a:cubicBezTo>
                        <a:pt x="738564" y="76902"/>
                        <a:pt x="744013" y="60555"/>
                        <a:pt x="722995" y="60555"/>
                      </a:cubicBezTo>
                      <a:cubicBezTo>
                        <a:pt x="707426" y="58219"/>
                        <a:pt x="691079" y="59776"/>
                        <a:pt x="677068" y="50435"/>
                      </a:cubicBezTo>
                      <a:cubicBezTo>
                        <a:pt x="667726" y="47321"/>
                        <a:pt x="657607" y="47321"/>
                        <a:pt x="647487" y="47321"/>
                      </a:cubicBezTo>
                      <a:cubicBezTo>
                        <a:pt x="564973" y="42651"/>
                        <a:pt x="484016" y="31753"/>
                        <a:pt x="402280" y="20855"/>
                      </a:cubicBezTo>
                      <a:cubicBezTo>
                        <a:pt x="336114" y="11513"/>
                        <a:pt x="255935" y="17741"/>
                        <a:pt x="193660" y="1394"/>
                      </a:cubicBezTo>
                      <a:cubicBezTo>
                        <a:pt x="178870" y="-2498"/>
                        <a:pt x="167194" y="1394"/>
                        <a:pt x="163301" y="17741"/>
                      </a:cubicBezTo>
                      <a:cubicBezTo>
                        <a:pt x="160188" y="20076"/>
                        <a:pt x="158631" y="23190"/>
                        <a:pt x="157852" y="26304"/>
                      </a:cubicBezTo>
                      <a:cubicBezTo>
                        <a:pt x="143062" y="104147"/>
                        <a:pt x="129050" y="182769"/>
                        <a:pt x="115038" y="260612"/>
                      </a:cubicBezTo>
                      <a:cubicBezTo>
                        <a:pt x="97134" y="367258"/>
                        <a:pt x="80787" y="473903"/>
                        <a:pt x="66776" y="580548"/>
                      </a:cubicBezTo>
                      <a:cubicBezTo>
                        <a:pt x="51207" y="698092"/>
                        <a:pt x="37974" y="816414"/>
                        <a:pt x="26297" y="934736"/>
                      </a:cubicBezTo>
                      <a:cubicBezTo>
                        <a:pt x="16177" y="1033597"/>
                        <a:pt x="6836" y="1133236"/>
                        <a:pt x="6836" y="1232876"/>
                      </a:cubicBezTo>
                      <a:cubicBezTo>
                        <a:pt x="6836" y="1254672"/>
                        <a:pt x="8393" y="1276468"/>
                        <a:pt x="6058" y="1299042"/>
                      </a:cubicBezTo>
                      <a:cubicBezTo>
                        <a:pt x="-6397" y="1436047"/>
                        <a:pt x="2166" y="1573051"/>
                        <a:pt x="15399" y="1709277"/>
                      </a:cubicBezTo>
                      <a:cubicBezTo>
                        <a:pt x="30189" y="1864964"/>
                        <a:pt x="69889" y="2014423"/>
                        <a:pt x="127493" y="2159990"/>
                      </a:cubicBezTo>
                      <a:cubicBezTo>
                        <a:pt x="226354" y="2409089"/>
                        <a:pt x="361023" y="2633278"/>
                        <a:pt x="553297" y="2821659"/>
                      </a:cubicBezTo>
                      <a:cubicBezTo>
                        <a:pt x="600003" y="2867586"/>
                        <a:pt x="651379" y="2902616"/>
                        <a:pt x="710540" y="2929861"/>
                      </a:cubicBezTo>
                      <a:cubicBezTo>
                        <a:pt x="763474" y="2954771"/>
                        <a:pt x="817186" y="2976567"/>
                        <a:pt x="862335" y="3017046"/>
                      </a:cubicBezTo>
                      <a:cubicBezTo>
                        <a:pt x="912933" y="3061416"/>
                        <a:pt x="955747" y="3112793"/>
                        <a:pt x="998561" y="3163391"/>
                      </a:cubicBezTo>
                      <a:cubicBezTo>
                        <a:pt x="1130894" y="3319856"/>
                        <a:pt x="1239097" y="3483327"/>
                        <a:pt x="1355083" y="3652247"/>
                      </a:cubicBezTo>
                      <a:cubicBezTo>
                        <a:pt x="1376879" y="3674044"/>
                        <a:pt x="1385442" y="3705181"/>
                        <a:pt x="1411130" y="3723863"/>
                      </a:cubicBezTo>
                      <a:cubicBezTo>
                        <a:pt x="1459393" y="3788473"/>
                        <a:pt x="1500650" y="3856976"/>
                        <a:pt x="1542686" y="3924699"/>
                      </a:cubicBezTo>
                      <a:cubicBezTo>
                        <a:pt x="1631427" y="4070266"/>
                        <a:pt x="1705378" y="4222061"/>
                        <a:pt x="1749749" y="4388646"/>
                      </a:cubicBezTo>
                      <a:cubicBezTo>
                        <a:pt x="1782443" y="4513973"/>
                        <a:pt x="1789449" y="4650199"/>
                        <a:pt x="1799569" y="4777863"/>
                      </a:cubicBezTo>
                      <a:cubicBezTo>
                        <a:pt x="1801126" y="4800437"/>
                        <a:pt x="1809688" y="4803551"/>
                        <a:pt x="1828371" y="4800437"/>
                      </a:cubicBezTo>
                      <a:cubicBezTo>
                        <a:pt x="1850167" y="4796545"/>
                        <a:pt x="3723078" y="4661876"/>
                        <a:pt x="3843735" y="4653313"/>
                      </a:cubicBezTo>
                      <a:cubicBezTo>
                        <a:pt x="3852298" y="4654870"/>
                        <a:pt x="3864753" y="4661098"/>
                        <a:pt x="3858526" y="4641637"/>
                      </a:cubicBezTo>
                      <a:cubicBezTo>
                        <a:pt x="3847628" y="4611278"/>
                        <a:pt x="3845292" y="4579362"/>
                        <a:pt x="3837508" y="4548225"/>
                      </a:cubicBezTo>
                      <a:cubicBezTo>
                        <a:pt x="3762000" y="4241522"/>
                        <a:pt x="3684935" y="3935597"/>
                        <a:pt x="3607092" y="3628894"/>
                      </a:cubicBezTo>
                      <a:cubicBezTo>
                        <a:pt x="3531584" y="3332311"/>
                        <a:pt x="3467752" y="3027944"/>
                        <a:pt x="3375897" y="2736031"/>
                      </a:cubicBezTo>
                      <a:cubicBezTo>
                        <a:pt x="3369669" y="2716570"/>
                        <a:pt x="3364999" y="2697110"/>
                        <a:pt x="3361107" y="2676870"/>
                      </a:cubicBezTo>
                      <a:cubicBezTo>
                        <a:pt x="3344760" y="2613817"/>
                        <a:pt x="3326856" y="2551542"/>
                        <a:pt x="3310508" y="2488489"/>
                      </a:cubicBezTo>
                      <a:cubicBezTo>
                        <a:pt x="3307395" y="2475256"/>
                        <a:pt x="3301167" y="2461244"/>
                        <a:pt x="3325299" y="2461244"/>
                      </a:cubicBezTo>
                      <a:cubicBezTo>
                        <a:pt x="3419489" y="2462023"/>
                        <a:pt x="3549488" y="2464358"/>
                        <a:pt x="3642900" y="2453460"/>
                      </a:cubicBezTo>
                      <a:cubicBezTo>
                        <a:pt x="3792359" y="2436334"/>
                        <a:pt x="3902896" y="2402083"/>
                        <a:pt x="4049242" y="2366275"/>
                      </a:cubicBezTo>
                      <a:cubicBezTo>
                        <a:pt x="4210378" y="2327353"/>
                        <a:pt x="4369957" y="2282983"/>
                        <a:pt x="4527979" y="2235498"/>
                      </a:cubicBezTo>
                      <a:cubicBezTo>
                        <a:pt x="4579355" y="2219151"/>
                        <a:pt x="4629954" y="2198912"/>
                        <a:pt x="4682887" y="2185679"/>
                      </a:cubicBezTo>
                      <a:cubicBezTo>
                        <a:pt x="4696899" y="2180229"/>
                        <a:pt x="4710132" y="2174780"/>
                        <a:pt x="4724144" y="2171667"/>
                      </a:cubicBezTo>
                      <a:cubicBezTo>
                        <a:pt x="4772407" y="2161547"/>
                        <a:pt x="4800431" y="2134302"/>
                        <a:pt x="4837017" y="2097715"/>
                      </a:cubicBezTo>
                      <a:cubicBezTo>
                        <a:pt x="4991147" y="1943586"/>
                        <a:pt x="5025398" y="1759875"/>
                        <a:pt x="5115696" y="1597961"/>
                      </a:cubicBezTo>
                      <a:cubicBezTo>
                        <a:pt x="5173300" y="1495208"/>
                        <a:pt x="5230126" y="1383113"/>
                        <a:pt x="5276053" y="1271797"/>
                      </a:cubicBezTo>
                      <a:cubicBezTo>
                        <a:pt x="5300185" y="1214193"/>
                        <a:pt x="5336771" y="1155032"/>
                        <a:pt x="5355454" y="1095871"/>
                      </a:cubicBezTo>
                      <a:cubicBezTo>
                        <a:pt x="5371801" y="1043716"/>
                        <a:pt x="5384256" y="975992"/>
                        <a:pt x="5408387" y="926951"/>
                      </a:cubicBezTo>
                      <a:cubicBezTo>
                        <a:pt x="5423956" y="884916"/>
                        <a:pt x="5407609" y="841324"/>
                        <a:pt x="5406830" y="796175"/>
                      </a:cubicBezTo>
                      <a:cubicBezTo>
                        <a:pt x="5406052" y="779827"/>
                        <a:pt x="5413836" y="761145"/>
                        <a:pt x="5395932" y="747912"/>
                      </a:cubicBezTo>
                      <a:close/>
                      <a:moveTo>
                        <a:pt x="2184894" y="1682810"/>
                      </a:moveTo>
                      <a:lnTo>
                        <a:pt x="2181780" y="1682810"/>
                      </a:lnTo>
                      <a:cubicBezTo>
                        <a:pt x="2182558" y="1681253"/>
                        <a:pt x="2182558" y="1680475"/>
                        <a:pt x="2183337" y="1678918"/>
                      </a:cubicBezTo>
                      <a:cubicBezTo>
                        <a:pt x="2184115" y="1680475"/>
                        <a:pt x="2184115" y="1681253"/>
                        <a:pt x="2184894" y="1682810"/>
                      </a:cubicBezTo>
                      <a:close/>
                      <a:moveTo>
                        <a:pt x="3492662" y="4619062"/>
                      </a:moveTo>
                      <a:cubicBezTo>
                        <a:pt x="3493440" y="4617505"/>
                        <a:pt x="3494219" y="4616727"/>
                        <a:pt x="3495776" y="4615170"/>
                      </a:cubicBezTo>
                      <a:cubicBezTo>
                        <a:pt x="3495776" y="4622176"/>
                        <a:pt x="3494997" y="4628403"/>
                        <a:pt x="3488770" y="4633852"/>
                      </a:cubicBezTo>
                      <a:cubicBezTo>
                        <a:pt x="3487991" y="4634631"/>
                        <a:pt x="3486434" y="4636188"/>
                        <a:pt x="3485656" y="4636966"/>
                      </a:cubicBezTo>
                      <a:cubicBezTo>
                        <a:pt x="3486434" y="4629960"/>
                        <a:pt x="3488770" y="4623733"/>
                        <a:pt x="3492662" y="461906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0" name="Freeform: Shape 34">
                  <a:extLst>
                    <a:ext uri="{FF2B5EF4-FFF2-40B4-BE49-F238E27FC236}">
                      <a16:creationId xmlns:a16="http://schemas.microsoft.com/office/drawing/2014/main" id="{A27A9132-6E02-41CE-864F-EB24B4BB9FE8}"/>
                    </a:ext>
                  </a:extLst>
                </p:cNvPr>
                <p:cNvSpPr/>
                <p:nvPr/>
              </p:nvSpPr>
              <p:spPr>
                <a:xfrm>
                  <a:off x="6981857" y="5303468"/>
                  <a:ext cx="7784" cy="7784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5422"/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7B6A6A03-2512-4D3B-A071-A8668312E126}"/>
                  </a:ext>
                </a:extLst>
              </p:cNvPr>
              <p:cNvSpPr/>
              <p:nvPr/>
            </p:nvSpPr>
            <p:spPr>
              <a:xfrm>
                <a:off x="5015534" y="5968961"/>
                <a:ext cx="2444282" cy="887414"/>
              </a:xfrm>
              <a:custGeom>
                <a:avLst/>
                <a:gdLst>
                  <a:gd name="connsiteX0" fmla="*/ 2216201 w 2444281"/>
                  <a:gd name="connsiteY0" fmla="*/ 281860 h 887414"/>
                  <a:gd name="connsiteX1" fmla="*/ 2216979 w 2444281"/>
                  <a:gd name="connsiteY1" fmla="*/ 285752 h 887414"/>
                  <a:gd name="connsiteX2" fmla="*/ 2327517 w 2444281"/>
                  <a:gd name="connsiteY2" fmla="*/ 457786 h 887414"/>
                  <a:gd name="connsiteX3" fmla="*/ 2382007 w 2444281"/>
                  <a:gd name="connsiteY3" fmla="*/ 560539 h 887414"/>
                  <a:gd name="connsiteX4" fmla="*/ 2382007 w 2444281"/>
                  <a:gd name="connsiteY4" fmla="*/ 560539 h 887414"/>
                  <a:gd name="connsiteX5" fmla="*/ 2417037 w 2444281"/>
                  <a:gd name="connsiteY5" fmla="*/ 633712 h 887414"/>
                  <a:gd name="connsiteX6" fmla="*/ 2440390 w 2444281"/>
                  <a:gd name="connsiteY6" fmla="*/ 783950 h 887414"/>
                  <a:gd name="connsiteX7" fmla="*/ 2437276 w 2444281"/>
                  <a:gd name="connsiteY7" fmla="*/ 790956 h 887414"/>
                  <a:gd name="connsiteX8" fmla="*/ 2436497 w 2444281"/>
                  <a:gd name="connsiteY8" fmla="*/ 804968 h 887414"/>
                  <a:gd name="connsiteX9" fmla="*/ 2426378 w 2444281"/>
                  <a:gd name="connsiteY9" fmla="*/ 889817 h 887414"/>
                  <a:gd name="connsiteX10" fmla="*/ 25688 w 2444281"/>
                  <a:gd name="connsiteY10" fmla="*/ 889817 h 887414"/>
                  <a:gd name="connsiteX11" fmla="*/ 11676 w 2444281"/>
                  <a:gd name="connsiteY11" fmla="*/ 861015 h 887414"/>
                  <a:gd name="connsiteX12" fmla="*/ 7006 w 2444281"/>
                  <a:gd name="connsiteY12" fmla="*/ 590120 h 887414"/>
                  <a:gd name="connsiteX13" fmla="*/ 64610 w 2444281"/>
                  <a:gd name="connsiteY13" fmla="*/ 179886 h 887414"/>
                  <a:gd name="connsiteX14" fmla="*/ 100418 w 2444281"/>
                  <a:gd name="connsiteY14" fmla="*/ 144077 h 887414"/>
                  <a:gd name="connsiteX15" fmla="*/ 173591 w 2444281"/>
                  <a:gd name="connsiteY15" fmla="*/ 136293 h 887414"/>
                  <a:gd name="connsiteX16" fmla="*/ 433587 w 2444281"/>
                  <a:gd name="connsiteY16" fmla="*/ 116832 h 887414"/>
                  <a:gd name="connsiteX17" fmla="*/ 693584 w 2444281"/>
                  <a:gd name="connsiteY17" fmla="*/ 98150 h 887414"/>
                  <a:gd name="connsiteX18" fmla="*/ 890528 w 2444281"/>
                  <a:gd name="connsiteY18" fmla="*/ 84138 h 887414"/>
                  <a:gd name="connsiteX19" fmla="*/ 1139627 w 2444281"/>
                  <a:gd name="connsiteY19" fmla="*/ 67013 h 887414"/>
                  <a:gd name="connsiteX20" fmla="*/ 1435432 w 2444281"/>
                  <a:gd name="connsiteY20" fmla="*/ 45995 h 887414"/>
                  <a:gd name="connsiteX21" fmla="*/ 1561538 w 2444281"/>
                  <a:gd name="connsiteY21" fmla="*/ 38211 h 887414"/>
                  <a:gd name="connsiteX22" fmla="*/ 1602795 w 2444281"/>
                  <a:gd name="connsiteY22" fmla="*/ 48330 h 887414"/>
                  <a:gd name="connsiteX23" fmla="*/ 1679081 w 2444281"/>
                  <a:gd name="connsiteY23" fmla="*/ 96593 h 887414"/>
                  <a:gd name="connsiteX24" fmla="*/ 1718003 w 2444281"/>
                  <a:gd name="connsiteY24" fmla="*/ 81803 h 887414"/>
                  <a:gd name="connsiteX25" fmla="*/ 1731236 w 2444281"/>
                  <a:gd name="connsiteY25" fmla="*/ 40546 h 887414"/>
                  <a:gd name="connsiteX26" fmla="*/ 1748362 w 2444281"/>
                  <a:gd name="connsiteY26" fmla="*/ 26534 h 887414"/>
                  <a:gd name="connsiteX27" fmla="*/ 2004467 w 2444281"/>
                  <a:gd name="connsiteY27" fmla="*/ 7073 h 887414"/>
                  <a:gd name="connsiteX28" fmla="*/ 2102549 w 2444281"/>
                  <a:gd name="connsiteY28" fmla="*/ 67 h 887414"/>
                  <a:gd name="connsiteX29" fmla="*/ 2161710 w 2444281"/>
                  <a:gd name="connsiteY29" fmla="*/ 55336 h 887414"/>
                  <a:gd name="connsiteX30" fmla="*/ 2161710 w 2444281"/>
                  <a:gd name="connsiteY30" fmla="*/ 55336 h 887414"/>
                  <a:gd name="connsiteX31" fmla="*/ 2177279 w 2444281"/>
                  <a:gd name="connsiteY31" fmla="*/ 126174 h 887414"/>
                  <a:gd name="connsiteX32" fmla="*/ 2206081 w 2444281"/>
                  <a:gd name="connsiteY32" fmla="*/ 253058 h 887414"/>
                  <a:gd name="connsiteX33" fmla="*/ 2206081 w 2444281"/>
                  <a:gd name="connsiteY33" fmla="*/ 253058 h 887414"/>
                  <a:gd name="connsiteX34" fmla="*/ 2216201 w 2444281"/>
                  <a:gd name="connsiteY34" fmla="*/ 281860 h 88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44281" h="887414">
                    <a:moveTo>
                      <a:pt x="2216201" y="281860"/>
                    </a:moveTo>
                    <a:cubicBezTo>
                      <a:pt x="2215422" y="283417"/>
                      <a:pt x="2215422" y="284974"/>
                      <a:pt x="2216979" y="285752"/>
                    </a:cubicBezTo>
                    <a:cubicBezTo>
                      <a:pt x="2257458" y="340243"/>
                      <a:pt x="2293265" y="398625"/>
                      <a:pt x="2327517" y="457786"/>
                    </a:cubicBezTo>
                    <a:cubicBezTo>
                      <a:pt x="2346978" y="491259"/>
                      <a:pt x="2369552" y="523175"/>
                      <a:pt x="2382007" y="560539"/>
                    </a:cubicBezTo>
                    <a:lnTo>
                      <a:pt x="2382007" y="560539"/>
                    </a:lnTo>
                    <a:cubicBezTo>
                      <a:pt x="2402246" y="580779"/>
                      <a:pt x="2406138" y="608802"/>
                      <a:pt x="2417037" y="633712"/>
                    </a:cubicBezTo>
                    <a:cubicBezTo>
                      <a:pt x="2438833" y="681197"/>
                      <a:pt x="2452066" y="731017"/>
                      <a:pt x="2440390" y="783950"/>
                    </a:cubicBezTo>
                    <a:cubicBezTo>
                      <a:pt x="2439611" y="787064"/>
                      <a:pt x="2438833" y="789399"/>
                      <a:pt x="2437276" y="790956"/>
                    </a:cubicBezTo>
                    <a:cubicBezTo>
                      <a:pt x="2437276" y="795627"/>
                      <a:pt x="2437276" y="800297"/>
                      <a:pt x="2436497" y="804968"/>
                    </a:cubicBezTo>
                    <a:cubicBezTo>
                      <a:pt x="2430270" y="832991"/>
                      <a:pt x="2437276" y="862572"/>
                      <a:pt x="2426378" y="889817"/>
                    </a:cubicBezTo>
                    <a:cubicBezTo>
                      <a:pt x="1626148" y="889817"/>
                      <a:pt x="825918" y="889817"/>
                      <a:pt x="25688" y="889817"/>
                    </a:cubicBezTo>
                    <a:cubicBezTo>
                      <a:pt x="16347" y="882032"/>
                      <a:pt x="14012" y="871913"/>
                      <a:pt x="11676" y="861015"/>
                    </a:cubicBezTo>
                    <a:cubicBezTo>
                      <a:pt x="-5449" y="770717"/>
                      <a:pt x="-778" y="680418"/>
                      <a:pt x="7006" y="590120"/>
                    </a:cubicBezTo>
                    <a:cubicBezTo>
                      <a:pt x="19461" y="452337"/>
                      <a:pt x="42035" y="316112"/>
                      <a:pt x="64610" y="179886"/>
                    </a:cubicBezTo>
                    <a:cubicBezTo>
                      <a:pt x="68502" y="157311"/>
                      <a:pt x="76286" y="147191"/>
                      <a:pt x="100418" y="144077"/>
                    </a:cubicBezTo>
                    <a:cubicBezTo>
                      <a:pt x="124549" y="140185"/>
                      <a:pt x="150238" y="143299"/>
                      <a:pt x="173591" y="136293"/>
                    </a:cubicBezTo>
                    <a:cubicBezTo>
                      <a:pt x="259997" y="128509"/>
                      <a:pt x="346403" y="123060"/>
                      <a:pt x="433587" y="116832"/>
                    </a:cubicBezTo>
                    <a:cubicBezTo>
                      <a:pt x="519994" y="110605"/>
                      <a:pt x="607178" y="105156"/>
                      <a:pt x="693584" y="98150"/>
                    </a:cubicBezTo>
                    <a:cubicBezTo>
                      <a:pt x="758973" y="93479"/>
                      <a:pt x="825140" y="88030"/>
                      <a:pt x="890528" y="84138"/>
                    </a:cubicBezTo>
                    <a:cubicBezTo>
                      <a:pt x="973820" y="79468"/>
                      <a:pt x="1056334" y="72461"/>
                      <a:pt x="1139627" y="67013"/>
                    </a:cubicBezTo>
                    <a:cubicBezTo>
                      <a:pt x="1238488" y="60007"/>
                      <a:pt x="1336571" y="52222"/>
                      <a:pt x="1435432" y="45995"/>
                    </a:cubicBezTo>
                    <a:cubicBezTo>
                      <a:pt x="1477467" y="43660"/>
                      <a:pt x="1518724" y="35875"/>
                      <a:pt x="1561538" y="38211"/>
                    </a:cubicBezTo>
                    <a:cubicBezTo>
                      <a:pt x="1577106" y="35097"/>
                      <a:pt x="1590340" y="40546"/>
                      <a:pt x="1602795" y="48330"/>
                    </a:cubicBezTo>
                    <a:cubicBezTo>
                      <a:pt x="1628483" y="63121"/>
                      <a:pt x="1653393" y="81025"/>
                      <a:pt x="1679081" y="96593"/>
                    </a:cubicBezTo>
                    <a:cubicBezTo>
                      <a:pt x="1705548" y="113719"/>
                      <a:pt x="1710219" y="111383"/>
                      <a:pt x="1718003" y="81803"/>
                    </a:cubicBezTo>
                    <a:cubicBezTo>
                      <a:pt x="1721895" y="67791"/>
                      <a:pt x="1725787" y="53779"/>
                      <a:pt x="1731236" y="40546"/>
                    </a:cubicBezTo>
                    <a:cubicBezTo>
                      <a:pt x="1735129" y="33540"/>
                      <a:pt x="1740577" y="28869"/>
                      <a:pt x="1748362" y="26534"/>
                    </a:cubicBezTo>
                    <a:cubicBezTo>
                      <a:pt x="1833211" y="17193"/>
                      <a:pt x="1918839" y="10187"/>
                      <a:pt x="2004467" y="7073"/>
                    </a:cubicBezTo>
                    <a:cubicBezTo>
                      <a:pt x="2037161" y="5516"/>
                      <a:pt x="2069855" y="846"/>
                      <a:pt x="2102549" y="67"/>
                    </a:cubicBezTo>
                    <a:cubicBezTo>
                      <a:pt x="2140693" y="-1490"/>
                      <a:pt x="2153926" y="24199"/>
                      <a:pt x="2161710" y="55336"/>
                    </a:cubicBezTo>
                    <a:lnTo>
                      <a:pt x="2161710" y="55336"/>
                    </a:lnTo>
                    <a:cubicBezTo>
                      <a:pt x="2171830" y="77911"/>
                      <a:pt x="2174944" y="102042"/>
                      <a:pt x="2177279" y="126174"/>
                    </a:cubicBezTo>
                    <a:cubicBezTo>
                      <a:pt x="2181171" y="169766"/>
                      <a:pt x="2196740" y="210244"/>
                      <a:pt x="2206081" y="253058"/>
                    </a:cubicBezTo>
                    <a:lnTo>
                      <a:pt x="2206081" y="253058"/>
                    </a:lnTo>
                    <a:cubicBezTo>
                      <a:pt x="2213865" y="260843"/>
                      <a:pt x="2212308" y="272519"/>
                      <a:pt x="2216201" y="2818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44DAEEA8-A841-42FE-B21C-BE792976BCB3}"/>
                  </a:ext>
                </a:extLst>
              </p:cNvPr>
              <p:cNvSpPr/>
              <p:nvPr/>
            </p:nvSpPr>
            <p:spPr>
              <a:xfrm>
                <a:off x="4568780" y="1022727"/>
                <a:ext cx="1299984" cy="1556867"/>
              </a:xfrm>
              <a:custGeom>
                <a:avLst/>
                <a:gdLst>
                  <a:gd name="connsiteX0" fmla="*/ 1292132 w 1299984"/>
                  <a:gd name="connsiteY0" fmla="*/ 412704 h 1556867"/>
                  <a:gd name="connsiteX1" fmla="*/ 1081955 w 1299984"/>
                  <a:gd name="connsiteY1" fmla="*/ 353543 h 1556867"/>
                  <a:gd name="connsiteX2" fmla="*/ 898245 w 1299984"/>
                  <a:gd name="connsiteY2" fmla="*/ 323184 h 1556867"/>
                  <a:gd name="connsiteX3" fmla="*/ 718427 w 1299984"/>
                  <a:gd name="connsiteY3" fmla="*/ 324741 h 1556867"/>
                  <a:gd name="connsiteX4" fmla="*/ 569746 w 1299984"/>
                  <a:gd name="connsiteY4" fmla="*/ 479650 h 1556867"/>
                  <a:gd name="connsiteX5" fmla="*/ 542501 w 1299984"/>
                  <a:gd name="connsiteY5" fmla="*/ 704617 h 1556867"/>
                  <a:gd name="connsiteX6" fmla="*/ 480226 w 1299984"/>
                  <a:gd name="connsiteY6" fmla="*/ 1003535 h 1556867"/>
                  <a:gd name="connsiteX7" fmla="*/ 458430 w 1299984"/>
                  <a:gd name="connsiteY7" fmla="*/ 1071259 h 1556867"/>
                  <a:gd name="connsiteX8" fmla="*/ 431963 w 1299984"/>
                  <a:gd name="connsiteY8" fmla="*/ 1089942 h 1556867"/>
                  <a:gd name="connsiteX9" fmla="*/ 407054 w 1299984"/>
                  <a:gd name="connsiteY9" fmla="*/ 1066589 h 1556867"/>
                  <a:gd name="connsiteX10" fmla="*/ 399269 w 1299984"/>
                  <a:gd name="connsiteY10" fmla="*/ 1015990 h 1556867"/>
                  <a:gd name="connsiteX11" fmla="*/ 210888 w 1299984"/>
                  <a:gd name="connsiteY11" fmla="*/ 861861 h 1556867"/>
                  <a:gd name="connsiteX12" fmla="*/ 119811 w 1299984"/>
                  <a:gd name="connsiteY12" fmla="*/ 924914 h 1556867"/>
                  <a:gd name="connsiteX13" fmla="*/ 102686 w 1299984"/>
                  <a:gd name="connsiteY13" fmla="*/ 1110959 h 1556867"/>
                  <a:gd name="connsiteX14" fmla="*/ 159512 w 1299984"/>
                  <a:gd name="connsiteY14" fmla="*/ 1204371 h 1556867"/>
                  <a:gd name="connsiteX15" fmla="*/ 265379 w 1299984"/>
                  <a:gd name="connsiteY15" fmla="*/ 1420776 h 1556867"/>
                  <a:gd name="connsiteX16" fmla="*/ 260708 w 1299984"/>
                  <a:gd name="connsiteY16" fmla="*/ 1560894 h 1556867"/>
                  <a:gd name="connsiteX17" fmla="*/ 252924 w 1299984"/>
                  <a:gd name="connsiteY17" fmla="*/ 1553110 h 1556867"/>
                  <a:gd name="connsiteX18" fmla="*/ 230349 w 1299984"/>
                  <a:gd name="connsiteY18" fmla="*/ 1531314 h 1556867"/>
                  <a:gd name="connsiteX19" fmla="*/ 112027 w 1299984"/>
                  <a:gd name="connsiteY19" fmla="*/ 1370178 h 1556867"/>
                  <a:gd name="connsiteX20" fmla="*/ 40411 w 1299984"/>
                  <a:gd name="connsiteY20" fmla="*/ 1192695 h 1556867"/>
                  <a:gd name="connsiteX21" fmla="*/ 18615 w 1299984"/>
                  <a:gd name="connsiteY21" fmla="*/ 1124971 h 1556867"/>
                  <a:gd name="connsiteX22" fmla="*/ 11609 w 1299984"/>
                  <a:gd name="connsiteY22" fmla="*/ 1061140 h 1556867"/>
                  <a:gd name="connsiteX23" fmla="*/ 10831 w 1299984"/>
                  <a:gd name="connsiteY23" fmla="*/ 872759 h 1556867"/>
                  <a:gd name="connsiteX24" fmla="*/ 40411 w 1299984"/>
                  <a:gd name="connsiteY24" fmla="*/ 703839 h 1556867"/>
                  <a:gd name="connsiteX25" fmla="*/ 104243 w 1299984"/>
                  <a:gd name="connsiteY25" fmla="*/ 485099 h 1556867"/>
                  <a:gd name="connsiteX26" fmla="*/ 189870 w 1299984"/>
                  <a:gd name="connsiteY26" fmla="*/ 306059 h 1556867"/>
                  <a:gd name="connsiteX27" fmla="*/ 285618 w 1299984"/>
                  <a:gd name="connsiteY27" fmla="*/ 190851 h 1556867"/>
                  <a:gd name="connsiteX28" fmla="*/ 388371 w 1299984"/>
                  <a:gd name="connsiteY28" fmla="*/ 109115 h 1556867"/>
                  <a:gd name="connsiteX29" fmla="*/ 741002 w 1299984"/>
                  <a:gd name="connsiteY29" fmla="*/ 135 h 1556867"/>
                  <a:gd name="connsiteX30" fmla="*/ 1095967 w 1299984"/>
                  <a:gd name="connsiteY30" fmla="*/ 96660 h 1556867"/>
                  <a:gd name="connsiteX31" fmla="*/ 1294468 w 1299984"/>
                  <a:gd name="connsiteY31" fmla="*/ 397136 h 1556867"/>
                  <a:gd name="connsiteX32" fmla="*/ 1292132 w 1299984"/>
                  <a:gd name="connsiteY32" fmla="*/ 412704 h 155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99984" h="1556867">
                    <a:moveTo>
                      <a:pt x="1292132" y="412704"/>
                    </a:moveTo>
                    <a:cubicBezTo>
                      <a:pt x="1232193" y="357436"/>
                      <a:pt x="1156685" y="355879"/>
                      <a:pt x="1081955" y="353543"/>
                    </a:cubicBezTo>
                    <a:cubicBezTo>
                      <a:pt x="1019681" y="351987"/>
                      <a:pt x="959741" y="332526"/>
                      <a:pt x="898245" y="323184"/>
                    </a:cubicBezTo>
                    <a:cubicBezTo>
                      <a:pt x="837527" y="313843"/>
                      <a:pt x="778366" y="313843"/>
                      <a:pt x="718427" y="324741"/>
                    </a:cubicBezTo>
                    <a:cubicBezTo>
                      <a:pt x="632799" y="341088"/>
                      <a:pt x="587650" y="397136"/>
                      <a:pt x="569746" y="479650"/>
                    </a:cubicBezTo>
                    <a:cubicBezTo>
                      <a:pt x="553399" y="553601"/>
                      <a:pt x="547950" y="629109"/>
                      <a:pt x="542501" y="704617"/>
                    </a:cubicBezTo>
                    <a:cubicBezTo>
                      <a:pt x="535495" y="807370"/>
                      <a:pt x="511364" y="906231"/>
                      <a:pt x="480226" y="1003535"/>
                    </a:cubicBezTo>
                    <a:cubicBezTo>
                      <a:pt x="473220" y="1026110"/>
                      <a:pt x="465436" y="1048685"/>
                      <a:pt x="458430" y="1071259"/>
                    </a:cubicBezTo>
                    <a:cubicBezTo>
                      <a:pt x="454538" y="1084493"/>
                      <a:pt x="448310" y="1093834"/>
                      <a:pt x="431963" y="1089942"/>
                    </a:cubicBezTo>
                    <a:cubicBezTo>
                      <a:pt x="418730" y="1086828"/>
                      <a:pt x="406275" y="1086828"/>
                      <a:pt x="407054" y="1066589"/>
                    </a:cubicBezTo>
                    <a:cubicBezTo>
                      <a:pt x="407054" y="1049463"/>
                      <a:pt x="401604" y="1033116"/>
                      <a:pt x="399269" y="1015990"/>
                    </a:cubicBezTo>
                    <a:cubicBezTo>
                      <a:pt x="383701" y="908567"/>
                      <a:pt x="284061" y="865753"/>
                      <a:pt x="210888" y="861861"/>
                    </a:cubicBezTo>
                    <a:cubicBezTo>
                      <a:pt x="163404" y="859525"/>
                      <a:pt x="135380" y="879765"/>
                      <a:pt x="119811" y="924914"/>
                    </a:cubicBezTo>
                    <a:cubicBezTo>
                      <a:pt x="99572" y="985632"/>
                      <a:pt x="87896" y="1047128"/>
                      <a:pt x="102686" y="1110959"/>
                    </a:cubicBezTo>
                    <a:cubicBezTo>
                      <a:pt x="111249" y="1148324"/>
                      <a:pt x="126039" y="1182575"/>
                      <a:pt x="159512" y="1204371"/>
                    </a:cubicBezTo>
                    <a:cubicBezTo>
                      <a:pt x="237355" y="1255748"/>
                      <a:pt x="266157" y="1331256"/>
                      <a:pt x="265379" y="1420776"/>
                    </a:cubicBezTo>
                    <a:cubicBezTo>
                      <a:pt x="264600" y="1467482"/>
                      <a:pt x="271606" y="1514188"/>
                      <a:pt x="260708" y="1560894"/>
                    </a:cubicBezTo>
                    <a:cubicBezTo>
                      <a:pt x="256037" y="1560115"/>
                      <a:pt x="254480" y="1556223"/>
                      <a:pt x="252924" y="1553110"/>
                    </a:cubicBezTo>
                    <a:cubicBezTo>
                      <a:pt x="249810" y="1541433"/>
                      <a:pt x="241247" y="1534427"/>
                      <a:pt x="230349" y="1531314"/>
                    </a:cubicBezTo>
                    <a:cubicBezTo>
                      <a:pt x="187535" y="1517302"/>
                      <a:pt x="129153" y="1410656"/>
                      <a:pt x="112027" y="1370178"/>
                    </a:cubicBezTo>
                    <a:cubicBezTo>
                      <a:pt x="87117" y="1311795"/>
                      <a:pt x="64543" y="1251856"/>
                      <a:pt x="40411" y="1192695"/>
                    </a:cubicBezTo>
                    <a:cubicBezTo>
                      <a:pt x="31848" y="1170120"/>
                      <a:pt x="21729" y="1149103"/>
                      <a:pt x="18615" y="1124971"/>
                    </a:cubicBezTo>
                    <a:cubicBezTo>
                      <a:pt x="16280" y="1102397"/>
                      <a:pt x="25621" y="1082936"/>
                      <a:pt x="11609" y="1061140"/>
                    </a:cubicBezTo>
                    <a:cubicBezTo>
                      <a:pt x="-10965" y="1026888"/>
                      <a:pt x="5382" y="911680"/>
                      <a:pt x="10831" y="872759"/>
                    </a:cubicBezTo>
                    <a:cubicBezTo>
                      <a:pt x="18615" y="816711"/>
                      <a:pt x="28735" y="759107"/>
                      <a:pt x="40411" y="703839"/>
                    </a:cubicBezTo>
                    <a:cubicBezTo>
                      <a:pt x="55980" y="629887"/>
                      <a:pt x="77776" y="556715"/>
                      <a:pt x="104243" y="485099"/>
                    </a:cubicBezTo>
                    <a:cubicBezTo>
                      <a:pt x="119811" y="444620"/>
                      <a:pt x="149392" y="328634"/>
                      <a:pt x="189870" y="306059"/>
                    </a:cubicBezTo>
                    <a:cubicBezTo>
                      <a:pt x="224122" y="287377"/>
                      <a:pt x="256816" y="220431"/>
                      <a:pt x="285618" y="190851"/>
                    </a:cubicBezTo>
                    <a:cubicBezTo>
                      <a:pt x="316755" y="158935"/>
                      <a:pt x="351006" y="132468"/>
                      <a:pt x="388371" y="109115"/>
                    </a:cubicBezTo>
                    <a:cubicBezTo>
                      <a:pt x="485675" y="48397"/>
                      <a:pt x="624236" y="-2979"/>
                      <a:pt x="741002" y="135"/>
                    </a:cubicBezTo>
                    <a:cubicBezTo>
                      <a:pt x="863994" y="4027"/>
                      <a:pt x="989322" y="32050"/>
                      <a:pt x="1095967" y="96660"/>
                    </a:cubicBezTo>
                    <a:cubicBezTo>
                      <a:pt x="1185487" y="151151"/>
                      <a:pt x="1331833" y="278814"/>
                      <a:pt x="1294468" y="397136"/>
                    </a:cubicBezTo>
                    <a:cubicBezTo>
                      <a:pt x="1293689" y="402585"/>
                      <a:pt x="1292911" y="407255"/>
                      <a:pt x="1292132" y="412704"/>
                    </a:cubicBezTo>
                    <a:close/>
                  </a:path>
                </a:pathLst>
              </a:custGeom>
              <a:solidFill>
                <a:srgbClr val="89571E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03ABB3D3-614C-4EE8-BB99-6B54F6C475C9}"/>
                  </a:ext>
                </a:extLst>
              </p:cNvPr>
              <p:cNvSpPr/>
              <p:nvPr/>
            </p:nvSpPr>
            <p:spPr>
              <a:xfrm>
                <a:off x="5098826" y="2631884"/>
                <a:ext cx="194608" cy="233530"/>
              </a:xfrm>
              <a:custGeom>
                <a:avLst/>
                <a:gdLst>
                  <a:gd name="connsiteX0" fmla="*/ 98861 w 194608"/>
                  <a:gd name="connsiteY0" fmla="*/ 212512 h 233530"/>
                  <a:gd name="connsiteX1" fmla="*/ 88742 w 194608"/>
                  <a:gd name="connsiteY1" fmla="*/ 211734 h 233530"/>
                  <a:gd name="connsiteX2" fmla="*/ 66167 w 194608"/>
                  <a:gd name="connsiteY2" fmla="*/ 205506 h 233530"/>
                  <a:gd name="connsiteX3" fmla="*/ 60718 w 194608"/>
                  <a:gd name="connsiteY3" fmla="*/ 200836 h 233530"/>
                  <a:gd name="connsiteX4" fmla="*/ 9341 w 194608"/>
                  <a:gd name="connsiteY4" fmla="*/ 28024 h 233530"/>
                  <a:gd name="connsiteX5" fmla="*/ 0 w 194608"/>
                  <a:gd name="connsiteY5" fmla="*/ 0 h 233530"/>
                  <a:gd name="connsiteX6" fmla="*/ 31916 w 194608"/>
                  <a:gd name="connsiteY6" fmla="*/ 49041 h 233530"/>
                  <a:gd name="connsiteX7" fmla="*/ 198501 w 194608"/>
                  <a:gd name="connsiteY7" fmla="*/ 233530 h 233530"/>
                  <a:gd name="connsiteX8" fmla="*/ 195387 w 194608"/>
                  <a:gd name="connsiteY8" fmla="*/ 236644 h 233530"/>
                  <a:gd name="connsiteX9" fmla="*/ 175926 w 194608"/>
                  <a:gd name="connsiteY9" fmla="*/ 234309 h 233530"/>
                  <a:gd name="connsiteX10" fmla="*/ 175926 w 194608"/>
                  <a:gd name="connsiteY10" fmla="*/ 233530 h 233530"/>
                  <a:gd name="connsiteX11" fmla="*/ 150238 w 194608"/>
                  <a:gd name="connsiteY11" fmla="*/ 228081 h 233530"/>
                  <a:gd name="connsiteX12" fmla="*/ 131555 w 194608"/>
                  <a:gd name="connsiteY12" fmla="*/ 223410 h 233530"/>
                  <a:gd name="connsiteX13" fmla="*/ 131555 w 194608"/>
                  <a:gd name="connsiteY13" fmla="*/ 222632 h 233530"/>
                  <a:gd name="connsiteX14" fmla="*/ 98861 w 194608"/>
                  <a:gd name="connsiteY14" fmla="*/ 212512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4608" h="233530">
                    <a:moveTo>
                      <a:pt x="98861" y="212512"/>
                    </a:moveTo>
                    <a:cubicBezTo>
                      <a:pt x="95747" y="212512"/>
                      <a:pt x="91855" y="211734"/>
                      <a:pt x="88742" y="211734"/>
                    </a:cubicBezTo>
                    <a:cubicBezTo>
                      <a:pt x="82514" y="204728"/>
                      <a:pt x="73173" y="207842"/>
                      <a:pt x="66167" y="205506"/>
                    </a:cubicBezTo>
                    <a:cubicBezTo>
                      <a:pt x="63832" y="204728"/>
                      <a:pt x="62275" y="203171"/>
                      <a:pt x="60718" y="200836"/>
                    </a:cubicBezTo>
                    <a:cubicBezTo>
                      <a:pt x="46706" y="142453"/>
                      <a:pt x="27245" y="85628"/>
                      <a:pt x="9341" y="28024"/>
                    </a:cubicBezTo>
                    <a:cubicBezTo>
                      <a:pt x="7006" y="19461"/>
                      <a:pt x="3892" y="10898"/>
                      <a:pt x="0" y="0"/>
                    </a:cubicBezTo>
                    <a:cubicBezTo>
                      <a:pt x="20239" y="13233"/>
                      <a:pt x="23353" y="33473"/>
                      <a:pt x="31916" y="49041"/>
                    </a:cubicBezTo>
                    <a:cubicBezTo>
                      <a:pt x="72394" y="124549"/>
                      <a:pt x="127663" y="185267"/>
                      <a:pt x="198501" y="233530"/>
                    </a:cubicBezTo>
                    <a:cubicBezTo>
                      <a:pt x="197722" y="234309"/>
                      <a:pt x="196944" y="235865"/>
                      <a:pt x="195387" y="236644"/>
                    </a:cubicBezTo>
                    <a:cubicBezTo>
                      <a:pt x="188381" y="240536"/>
                      <a:pt x="182153" y="238979"/>
                      <a:pt x="175926" y="234309"/>
                    </a:cubicBezTo>
                    <a:lnTo>
                      <a:pt x="175926" y="233530"/>
                    </a:lnTo>
                    <a:cubicBezTo>
                      <a:pt x="168142" y="226524"/>
                      <a:pt x="158801" y="228859"/>
                      <a:pt x="150238" y="228081"/>
                    </a:cubicBezTo>
                    <a:cubicBezTo>
                      <a:pt x="143232" y="228081"/>
                      <a:pt x="137004" y="228081"/>
                      <a:pt x="131555" y="223410"/>
                    </a:cubicBezTo>
                    <a:lnTo>
                      <a:pt x="131555" y="222632"/>
                    </a:lnTo>
                    <a:cubicBezTo>
                      <a:pt x="122214" y="216404"/>
                      <a:pt x="108981" y="221075"/>
                      <a:pt x="98861" y="212512"/>
                    </a:cubicBezTo>
                    <a:close/>
                  </a:path>
                </a:pathLst>
              </a:custGeom>
              <a:solidFill>
                <a:srgbClr val="E3B786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24">
                <a:extLst>
                  <a:ext uri="{FF2B5EF4-FFF2-40B4-BE49-F238E27FC236}">
                    <a16:creationId xmlns:a16="http://schemas.microsoft.com/office/drawing/2014/main" id="{FEE8750F-EA16-41F8-9C0A-BCA7D91BC50B}"/>
                  </a:ext>
                </a:extLst>
              </p:cNvPr>
              <p:cNvGrpSpPr/>
              <p:nvPr/>
            </p:nvGrpSpPr>
            <p:grpSpPr>
              <a:xfrm>
                <a:off x="3822070" y="2993077"/>
                <a:ext cx="4040070" cy="2506556"/>
                <a:chOff x="3822070" y="2993077"/>
                <a:chExt cx="4040070" cy="2506556"/>
              </a:xfrm>
              <a:solidFill>
                <a:srgbClr val="A1C1E2"/>
              </a:solidFill>
            </p:grpSpPr>
            <p:sp>
              <p:nvSpPr>
                <p:cNvPr id="17" name="Freeform: Shape 21">
                  <a:extLst>
                    <a:ext uri="{FF2B5EF4-FFF2-40B4-BE49-F238E27FC236}">
                      <a16:creationId xmlns:a16="http://schemas.microsoft.com/office/drawing/2014/main" id="{EF8709B0-2974-4588-8468-A0D4A6DB9797}"/>
                    </a:ext>
                  </a:extLst>
                </p:cNvPr>
                <p:cNvSpPr/>
                <p:nvPr/>
              </p:nvSpPr>
              <p:spPr>
                <a:xfrm>
                  <a:off x="5752399" y="3005226"/>
                  <a:ext cx="155687" cy="303589"/>
                </a:xfrm>
                <a:custGeom>
                  <a:avLst/>
                  <a:gdLst>
                    <a:gd name="connsiteX0" fmla="*/ 56359 w 155686"/>
                    <a:gd name="connsiteY0" fmla="*/ 86713 h 303589"/>
                    <a:gd name="connsiteX1" fmla="*/ 11210 w 155686"/>
                    <a:gd name="connsiteY1" fmla="*/ 1085 h 303589"/>
                    <a:gd name="connsiteX2" fmla="*/ 5761 w 155686"/>
                    <a:gd name="connsiteY2" fmla="*/ 1863 h 303589"/>
                    <a:gd name="connsiteX3" fmla="*/ 16659 w 155686"/>
                    <a:gd name="connsiteY3" fmla="*/ 83599 h 303589"/>
                    <a:gd name="connsiteX4" fmla="*/ 312 w 155686"/>
                    <a:gd name="connsiteY4" fmla="*/ 100725 h 303589"/>
                    <a:gd name="connsiteX5" fmla="*/ 42347 w 155686"/>
                    <a:gd name="connsiteY5" fmla="*/ 163778 h 303589"/>
                    <a:gd name="connsiteX6" fmla="*/ 54802 w 155686"/>
                    <a:gd name="connsiteY6" fmla="*/ 290662 h 303589"/>
                    <a:gd name="connsiteX7" fmla="*/ 64143 w 155686"/>
                    <a:gd name="connsiteY7" fmla="*/ 309345 h 303589"/>
                    <a:gd name="connsiteX8" fmla="*/ 92167 w 155686"/>
                    <a:gd name="connsiteY8" fmla="*/ 262639 h 303589"/>
                    <a:gd name="connsiteX9" fmla="*/ 139651 w 155686"/>
                    <a:gd name="connsiteY9" fmla="*/ 249405 h 303589"/>
                    <a:gd name="connsiteX10" fmla="*/ 149771 w 155686"/>
                    <a:gd name="connsiteY10" fmla="*/ 224495 h 303589"/>
                    <a:gd name="connsiteX11" fmla="*/ 56359 w 155686"/>
                    <a:gd name="connsiteY11" fmla="*/ 86713 h 303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686" h="303589">
                      <a:moveTo>
                        <a:pt x="56359" y="86713"/>
                      </a:moveTo>
                      <a:cubicBezTo>
                        <a:pt x="39233" y="59468"/>
                        <a:pt x="18994" y="33001"/>
                        <a:pt x="11210" y="1085"/>
                      </a:cubicBezTo>
                      <a:cubicBezTo>
                        <a:pt x="9653" y="-472"/>
                        <a:pt x="7317" y="-472"/>
                        <a:pt x="5761" y="1863"/>
                      </a:cubicBezTo>
                      <a:cubicBezTo>
                        <a:pt x="-9808" y="31444"/>
                        <a:pt x="10431" y="57911"/>
                        <a:pt x="16659" y="83599"/>
                      </a:cubicBezTo>
                      <a:cubicBezTo>
                        <a:pt x="22886" y="108509"/>
                        <a:pt x="14323" y="102282"/>
                        <a:pt x="312" y="100725"/>
                      </a:cubicBezTo>
                      <a:cubicBezTo>
                        <a:pt x="21329" y="117072"/>
                        <a:pt x="43904" y="132640"/>
                        <a:pt x="42347" y="163778"/>
                      </a:cubicBezTo>
                      <a:cubicBezTo>
                        <a:pt x="40790" y="206592"/>
                        <a:pt x="54023" y="247848"/>
                        <a:pt x="54802" y="290662"/>
                      </a:cubicBezTo>
                      <a:cubicBezTo>
                        <a:pt x="54802" y="297668"/>
                        <a:pt x="50910" y="308566"/>
                        <a:pt x="64143" y="309345"/>
                      </a:cubicBezTo>
                      <a:cubicBezTo>
                        <a:pt x="53245" y="281321"/>
                        <a:pt x="63365" y="267309"/>
                        <a:pt x="92167" y="262639"/>
                      </a:cubicBezTo>
                      <a:cubicBezTo>
                        <a:pt x="108514" y="260303"/>
                        <a:pt x="123304" y="252519"/>
                        <a:pt x="139651" y="249405"/>
                      </a:cubicBezTo>
                      <a:cubicBezTo>
                        <a:pt x="158334" y="246292"/>
                        <a:pt x="160669" y="239286"/>
                        <a:pt x="149771" y="224495"/>
                      </a:cubicBezTo>
                      <a:cubicBezTo>
                        <a:pt x="118634" y="178568"/>
                        <a:pt x="85939" y="133419"/>
                        <a:pt x="56359" y="867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22">
                  <a:extLst>
                    <a:ext uri="{FF2B5EF4-FFF2-40B4-BE49-F238E27FC236}">
                      <a16:creationId xmlns:a16="http://schemas.microsoft.com/office/drawing/2014/main" id="{BB9A9B48-F94F-4292-AB67-7B9E5EF85787}"/>
                    </a:ext>
                  </a:extLst>
                </p:cNvPr>
                <p:cNvSpPr/>
                <p:nvPr/>
              </p:nvSpPr>
              <p:spPr>
                <a:xfrm>
                  <a:off x="6914912" y="3319241"/>
                  <a:ext cx="350295" cy="412570"/>
                </a:xfrm>
                <a:custGeom>
                  <a:avLst/>
                  <a:gdLst>
                    <a:gd name="connsiteX0" fmla="*/ 0 w 350295"/>
                    <a:gd name="connsiteY0" fmla="*/ 411013 h 412569"/>
                    <a:gd name="connsiteX1" fmla="*/ 4670 w 350295"/>
                    <a:gd name="connsiteY1" fmla="*/ 416462 h 412569"/>
                    <a:gd name="connsiteX2" fmla="*/ 14790 w 350295"/>
                    <a:gd name="connsiteY2" fmla="*/ 414127 h 412569"/>
                    <a:gd name="connsiteX3" fmla="*/ 25688 w 350295"/>
                    <a:gd name="connsiteY3" fmla="*/ 411791 h 412569"/>
                    <a:gd name="connsiteX4" fmla="*/ 243650 w 350295"/>
                    <a:gd name="connsiteY4" fmla="*/ 267781 h 412569"/>
                    <a:gd name="connsiteX5" fmla="*/ 341732 w 350295"/>
                    <a:gd name="connsiteY5" fmla="*/ 51377 h 412569"/>
                    <a:gd name="connsiteX6" fmla="*/ 352630 w 350295"/>
                    <a:gd name="connsiteY6" fmla="*/ 0 h 412569"/>
                    <a:gd name="connsiteX7" fmla="*/ 0 w 350295"/>
                    <a:gd name="connsiteY7" fmla="*/ 411013 h 41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0295" h="412569">
                      <a:moveTo>
                        <a:pt x="0" y="411013"/>
                      </a:moveTo>
                      <a:cubicBezTo>
                        <a:pt x="1557" y="412570"/>
                        <a:pt x="3114" y="414127"/>
                        <a:pt x="4670" y="416462"/>
                      </a:cubicBezTo>
                      <a:cubicBezTo>
                        <a:pt x="7784" y="415684"/>
                        <a:pt x="11677" y="414905"/>
                        <a:pt x="14790" y="414127"/>
                      </a:cubicBezTo>
                      <a:cubicBezTo>
                        <a:pt x="18682" y="413348"/>
                        <a:pt x="21796" y="411791"/>
                        <a:pt x="25688" y="411791"/>
                      </a:cubicBezTo>
                      <a:cubicBezTo>
                        <a:pt x="125328" y="404785"/>
                        <a:pt x="193830" y="350295"/>
                        <a:pt x="243650" y="267781"/>
                      </a:cubicBezTo>
                      <a:cubicBezTo>
                        <a:pt x="284907" y="199279"/>
                        <a:pt x="312152" y="125328"/>
                        <a:pt x="341732" y="51377"/>
                      </a:cubicBezTo>
                      <a:cubicBezTo>
                        <a:pt x="347181" y="37365"/>
                        <a:pt x="358858" y="21796"/>
                        <a:pt x="352630" y="0"/>
                      </a:cubicBezTo>
                      <a:cubicBezTo>
                        <a:pt x="233530" y="138561"/>
                        <a:pt x="116765" y="274787"/>
                        <a:pt x="0" y="4110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23">
                  <a:extLst>
                    <a:ext uri="{FF2B5EF4-FFF2-40B4-BE49-F238E27FC236}">
                      <a16:creationId xmlns:a16="http://schemas.microsoft.com/office/drawing/2014/main" id="{61A3EDA2-5FB3-4D72-9CA2-36787125C53B}"/>
                    </a:ext>
                  </a:extLst>
                </p:cNvPr>
                <p:cNvSpPr/>
                <p:nvPr/>
              </p:nvSpPr>
              <p:spPr>
                <a:xfrm>
                  <a:off x="6549479" y="3486024"/>
                  <a:ext cx="179040" cy="256883"/>
                </a:xfrm>
                <a:custGeom>
                  <a:avLst/>
                  <a:gdLst>
                    <a:gd name="connsiteX0" fmla="*/ 169267 w 179039"/>
                    <a:gd name="connsiteY0" fmla="*/ 3694 h 256883"/>
                    <a:gd name="connsiteX1" fmla="*/ 26814 w 179039"/>
                    <a:gd name="connsiteY1" fmla="*/ 51178 h 256883"/>
                    <a:gd name="connsiteX2" fmla="*/ 1125 w 179039"/>
                    <a:gd name="connsiteY2" fmla="*/ 83873 h 256883"/>
                    <a:gd name="connsiteX3" fmla="*/ 7353 w 179039"/>
                    <a:gd name="connsiteY3" fmla="*/ 144590 h 256883"/>
                    <a:gd name="connsiteX4" fmla="*/ 22922 w 179039"/>
                    <a:gd name="connsiteY4" fmla="*/ 232553 h 256883"/>
                    <a:gd name="connsiteX5" fmla="*/ 71184 w 179039"/>
                    <a:gd name="connsiteY5" fmla="*/ 242673 h 256883"/>
                    <a:gd name="connsiteX6" fmla="*/ 92202 w 179039"/>
                    <a:gd name="connsiteY6" fmla="*/ 210757 h 256883"/>
                    <a:gd name="connsiteX7" fmla="*/ 181722 w 179039"/>
                    <a:gd name="connsiteY7" fmla="*/ 15370 h 256883"/>
                    <a:gd name="connsiteX8" fmla="*/ 184057 w 179039"/>
                    <a:gd name="connsiteY8" fmla="*/ 2915 h 256883"/>
                    <a:gd name="connsiteX9" fmla="*/ 169267 w 179039"/>
                    <a:gd name="connsiteY9" fmla="*/ 3694 h 256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039" h="256883">
                      <a:moveTo>
                        <a:pt x="169267" y="3694"/>
                      </a:moveTo>
                      <a:cubicBezTo>
                        <a:pt x="121783" y="20041"/>
                        <a:pt x="74298" y="36388"/>
                        <a:pt x="26814" y="51178"/>
                      </a:cubicBezTo>
                      <a:cubicBezTo>
                        <a:pt x="6574" y="57406"/>
                        <a:pt x="-3545" y="65968"/>
                        <a:pt x="1125" y="83873"/>
                      </a:cubicBezTo>
                      <a:cubicBezTo>
                        <a:pt x="3461" y="107226"/>
                        <a:pt x="4239" y="125908"/>
                        <a:pt x="7353" y="144590"/>
                      </a:cubicBezTo>
                      <a:cubicBezTo>
                        <a:pt x="12023" y="174171"/>
                        <a:pt x="12802" y="204530"/>
                        <a:pt x="22922" y="232553"/>
                      </a:cubicBezTo>
                      <a:cubicBezTo>
                        <a:pt x="33820" y="263691"/>
                        <a:pt x="50167" y="267583"/>
                        <a:pt x="71184" y="242673"/>
                      </a:cubicBezTo>
                      <a:cubicBezTo>
                        <a:pt x="78969" y="233332"/>
                        <a:pt x="85975" y="221655"/>
                        <a:pt x="92202" y="210757"/>
                      </a:cubicBezTo>
                      <a:cubicBezTo>
                        <a:pt x="127232" y="147704"/>
                        <a:pt x="152920" y="80759"/>
                        <a:pt x="181722" y="15370"/>
                      </a:cubicBezTo>
                      <a:cubicBezTo>
                        <a:pt x="183279" y="11478"/>
                        <a:pt x="187171" y="6808"/>
                        <a:pt x="184057" y="2915"/>
                      </a:cubicBezTo>
                      <a:cubicBezTo>
                        <a:pt x="179387" y="-3312"/>
                        <a:pt x="173938" y="2137"/>
                        <a:pt x="169267" y="369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24">
                  <a:extLst>
                    <a:ext uri="{FF2B5EF4-FFF2-40B4-BE49-F238E27FC236}">
                      <a16:creationId xmlns:a16="http://schemas.microsoft.com/office/drawing/2014/main" id="{B1DBD4C3-CB81-4260-84B6-55A427D0C7DA}"/>
                    </a:ext>
                  </a:extLst>
                </p:cNvPr>
                <p:cNvSpPr/>
                <p:nvPr/>
              </p:nvSpPr>
              <p:spPr>
                <a:xfrm>
                  <a:off x="7708914" y="3041340"/>
                  <a:ext cx="155687" cy="233530"/>
                </a:xfrm>
                <a:custGeom>
                  <a:avLst/>
                  <a:gdLst>
                    <a:gd name="connsiteX0" fmla="*/ 151795 w 155686"/>
                    <a:gd name="connsiteY0" fmla="*/ 205506 h 233530"/>
                    <a:gd name="connsiteX1" fmla="*/ 7006 w 155686"/>
                    <a:gd name="connsiteY1" fmla="*/ 0 h 233530"/>
                    <a:gd name="connsiteX2" fmla="*/ 0 w 155686"/>
                    <a:gd name="connsiteY2" fmla="*/ 3114 h 233530"/>
                    <a:gd name="connsiteX3" fmla="*/ 21796 w 155686"/>
                    <a:gd name="connsiteY3" fmla="*/ 180596 h 233530"/>
                    <a:gd name="connsiteX4" fmla="*/ 32694 w 155686"/>
                    <a:gd name="connsiteY4" fmla="*/ 209399 h 233530"/>
                    <a:gd name="connsiteX5" fmla="*/ 126106 w 155686"/>
                    <a:gd name="connsiteY5" fmla="*/ 238200 h 233530"/>
                    <a:gd name="connsiteX6" fmla="*/ 151795 w 155686"/>
                    <a:gd name="connsiteY6" fmla="*/ 205506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5686" h="233530">
                      <a:moveTo>
                        <a:pt x="151795" y="205506"/>
                      </a:moveTo>
                      <a:cubicBezTo>
                        <a:pt x="115986" y="127663"/>
                        <a:pt x="58383" y="66167"/>
                        <a:pt x="7006" y="0"/>
                      </a:cubicBezTo>
                      <a:cubicBezTo>
                        <a:pt x="4670" y="778"/>
                        <a:pt x="2335" y="2335"/>
                        <a:pt x="0" y="3114"/>
                      </a:cubicBezTo>
                      <a:cubicBezTo>
                        <a:pt x="7006" y="62275"/>
                        <a:pt x="14012" y="121435"/>
                        <a:pt x="21796" y="180596"/>
                      </a:cubicBezTo>
                      <a:cubicBezTo>
                        <a:pt x="23353" y="190716"/>
                        <a:pt x="19461" y="203949"/>
                        <a:pt x="32694" y="209399"/>
                      </a:cubicBezTo>
                      <a:cubicBezTo>
                        <a:pt x="63053" y="221854"/>
                        <a:pt x="93412" y="235087"/>
                        <a:pt x="126106" y="238200"/>
                      </a:cubicBezTo>
                      <a:cubicBezTo>
                        <a:pt x="152573" y="240536"/>
                        <a:pt x="161914" y="228081"/>
                        <a:pt x="151795" y="20550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5">
                  <a:extLst>
                    <a:ext uri="{FF2B5EF4-FFF2-40B4-BE49-F238E27FC236}">
                      <a16:creationId xmlns:a16="http://schemas.microsoft.com/office/drawing/2014/main" id="{7EFB0430-026D-47BD-9AF5-A72B9249887E}"/>
                    </a:ext>
                  </a:extLst>
                </p:cNvPr>
                <p:cNvSpPr/>
                <p:nvPr/>
              </p:nvSpPr>
              <p:spPr>
                <a:xfrm>
                  <a:off x="4875416" y="4489227"/>
                  <a:ext cx="786218" cy="482629"/>
                </a:xfrm>
                <a:custGeom>
                  <a:avLst/>
                  <a:gdLst>
                    <a:gd name="connsiteX0" fmla="*/ 787775 w 786217"/>
                    <a:gd name="connsiteY0" fmla="*/ 487299 h 482628"/>
                    <a:gd name="connsiteX1" fmla="*/ 0 w 786217"/>
                    <a:gd name="connsiteY1" fmla="*/ 0 h 482628"/>
                    <a:gd name="connsiteX2" fmla="*/ 787775 w 786217"/>
                    <a:gd name="connsiteY2" fmla="*/ 487299 h 48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6217" h="482628">
                      <a:moveTo>
                        <a:pt x="787775" y="487299"/>
                      </a:moveTo>
                      <a:cubicBezTo>
                        <a:pt x="523886" y="323828"/>
                        <a:pt x="265446" y="164249"/>
                        <a:pt x="0" y="0"/>
                      </a:cubicBezTo>
                      <a:cubicBezTo>
                        <a:pt x="190716" y="284128"/>
                        <a:pt x="460054" y="426582"/>
                        <a:pt x="787775" y="4872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6">
                  <a:extLst>
                    <a:ext uri="{FF2B5EF4-FFF2-40B4-BE49-F238E27FC236}">
                      <a16:creationId xmlns:a16="http://schemas.microsoft.com/office/drawing/2014/main" id="{BB11AD03-E9A1-47B1-A854-05010F41F0D8}"/>
                    </a:ext>
                  </a:extLst>
                </p:cNvPr>
                <p:cNvSpPr/>
                <p:nvPr/>
              </p:nvSpPr>
              <p:spPr>
                <a:xfrm>
                  <a:off x="5015976" y="5311836"/>
                  <a:ext cx="358079" cy="186824"/>
                </a:xfrm>
                <a:custGeom>
                  <a:avLst/>
                  <a:gdLst>
                    <a:gd name="connsiteX0" fmla="*/ 344403 w 358079"/>
                    <a:gd name="connsiteY0" fmla="*/ 9536 h 186824"/>
                    <a:gd name="connsiteX1" fmla="*/ 325721 w 358079"/>
                    <a:gd name="connsiteY1" fmla="*/ 5643 h 186824"/>
                    <a:gd name="connsiteX2" fmla="*/ 175483 w 358079"/>
                    <a:gd name="connsiteY2" fmla="*/ 195 h 186824"/>
                    <a:gd name="connsiteX3" fmla="*/ 14348 w 358079"/>
                    <a:gd name="connsiteY3" fmla="*/ 5643 h 186824"/>
                    <a:gd name="connsiteX4" fmla="*/ 2671 w 358079"/>
                    <a:gd name="connsiteY4" fmla="*/ 21212 h 186824"/>
                    <a:gd name="connsiteX5" fmla="*/ 75065 w 358079"/>
                    <a:gd name="connsiteY5" fmla="*/ 177678 h 186824"/>
                    <a:gd name="connsiteX6" fmla="*/ 103089 w 358079"/>
                    <a:gd name="connsiteY6" fmla="*/ 186240 h 186824"/>
                    <a:gd name="connsiteX7" fmla="*/ 265782 w 358079"/>
                    <a:gd name="connsiteY7" fmla="*/ 106840 h 186824"/>
                    <a:gd name="connsiteX8" fmla="*/ 352966 w 358079"/>
                    <a:gd name="connsiteY8" fmla="*/ 50793 h 186824"/>
                    <a:gd name="connsiteX9" fmla="*/ 344403 w 358079"/>
                    <a:gd name="connsiteY9" fmla="*/ 9536 h 18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079" h="186824">
                      <a:moveTo>
                        <a:pt x="344403" y="9536"/>
                      </a:moveTo>
                      <a:cubicBezTo>
                        <a:pt x="338954" y="7200"/>
                        <a:pt x="331948" y="7200"/>
                        <a:pt x="325721" y="5643"/>
                      </a:cubicBezTo>
                      <a:cubicBezTo>
                        <a:pt x="275123" y="-3697"/>
                        <a:pt x="223746" y="1751"/>
                        <a:pt x="175483" y="195"/>
                      </a:cubicBezTo>
                      <a:cubicBezTo>
                        <a:pt x="120215" y="973"/>
                        <a:pt x="67281" y="-2141"/>
                        <a:pt x="14348" y="5643"/>
                      </a:cubicBezTo>
                      <a:cubicBezTo>
                        <a:pt x="3449" y="7200"/>
                        <a:pt x="-4335" y="7200"/>
                        <a:pt x="2671" y="21212"/>
                      </a:cubicBezTo>
                      <a:cubicBezTo>
                        <a:pt x="26802" y="73367"/>
                        <a:pt x="51712" y="125522"/>
                        <a:pt x="75065" y="177678"/>
                      </a:cubicBezTo>
                      <a:cubicBezTo>
                        <a:pt x="81293" y="191689"/>
                        <a:pt x="89077" y="193246"/>
                        <a:pt x="103089" y="186240"/>
                      </a:cubicBezTo>
                      <a:cubicBezTo>
                        <a:pt x="156801" y="158995"/>
                        <a:pt x="212070" y="134864"/>
                        <a:pt x="265782" y="106840"/>
                      </a:cubicBezTo>
                      <a:cubicBezTo>
                        <a:pt x="296140" y="90493"/>
                        <a:pt x="327278" y="74146"/>
                        <a:pt x="352966" y="50793"/>
                      </a:cubicBezTo>
                      <a:cubicBezTo>
                        <a:pt x="372427" y="33667"/>
                        <a:pt x="369313" y="18877"/>
                        <a:pt x="344403" y="953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7">
                  <a:extLst>
                    <a:ext uri="{FF2B5EF4-FFF2-40B4-BE49-F238E27FC236}">
                      <a16:creationId xmlns:a16="http://schemas.microsoft.com/office/drawing/2014/main" id="{88C92016-D66D-4A17-B3D6-15C2BD3AB2B0}"/>
                    </a:ext>
                  </a:extLst>
                </p:cNvPr>
                <p:cNvSpPr/>
                <p:nvPr/>
              </p:nvSpPr>
              <p:spPr>
                <a:xfrm>
                  <a:off x="4701046" y="3246847"/>
                  <a:ext cx="653884" cy="311373"/>
                </a:xfrm>
                <a:custGeom>
                  <a:avLst/>
                  <a:gdLst>
                    <a:gd name="connsiteX0" fmla="*/ 658555 w 653884"/>
                    <a:gd name="connsiteY0" fmla="*/ 314487 h 311373"/>
                    <a:gd name="connsiteX1" fmla="*/ 0 w 653884"/>
                    <a:gd name="connsiteY1" fmla="*/ 0 h 311373"/>
                    <a:gd name="connsiteX2" fmla="*/ 293469 w 653884"/>
                    <a:gd name="connsiteY2" fmla="*/ 234309 h 311373"/>
                    <a:gd name="connsiteX3" fmla="*/ 658555 w 653884"/>
                    <a:gd name="connsiteY3" fmla="*/ 314487 h 311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3884" h="311373">
                      <a:moveTo>
                        <a:pt x="658555" y="314487"/>
                      </a:moveTo>
                      <a:cubicBezTo>
                        <a:pt x="438258" y="209399"/>
                        <a:pt x="218740" y="105089"/>
                        <a:pt x="0" y="0"/>
                      </a:cubicBezTo>
                      <a:cubicBezTo>
                        <a:pt x="83292" y="97304"/>
                        <a:pt x="177483" y="179818"/>
                        <a:pt x="293469" y="234309"/>
                      </a:cubicBezTo>
                      <a:cubicBezTo>
                        <a:pt x="375205" y="273230"/>
                        <a:pt x="607178" y="325385"/>
                        <a:pt x="658555" y="31448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8">
                  <a:extLst>
                    <a:ext uri="{FF2B5EF4-FFF2-40B4-BE49-F238E27FC236}">
                      <a16:creationId xmlns:a16="http://schemas.microsoft.com/office/drawing/2014/main" id="{7B10BA07-ECF7-4854-8107-322558D26563}"/>
                    </a:ext>
                  </a:extLst>
                </p:cNvPr>
                <p:cNvSpPr/>
                <p:nvPr/>
              </p:nvSpPr>
              <p:spPr>
                <a:xfrm>
                  <a:off x="4224645" y="3545765"/>
                  <a:ext cx="210177" cy="731728"/>
                </a:xfrm>
                <a:custGeom>
                  <a:avLst/>
                  <a:gdLst>
                    <a:gd name="connsiteX0" fmla="*/ 211734 w 210177"/>
                    <a:gd name="connsiteY0" fmla="*/ 27245 h 731727"/>
                    <a:gd name="connsiteX1" fmla="*/ 200836 w 210177"/>
                    <a:gd name="connsiteY1" fmla="*/ 0 h 731727"/>
                    <a:gd name="connsiteX2" fmla="*/ 0 w 210177"/>
                    <a:gd name="connsiteY2" fmla="*/ 735620 h 731727"/>
                    <a:gd name="connsiteX3" fmla="*/ 18682 w 210177"/>
                    <a:gd name="connsiteY3" fmla="*/ 718494 h 731727"/>
                    <a:gd name="connsiteX4" fmla="*/ 68502 w 210177"/>
                    <a:gd name="connsiteY4" fmla="*/ 627417 h 731727"/>
                    <a:gd name="connsiteX5" fmla="*/ 189938 w 210177"/>
                    <a:gd name="connsiteY5" fmla="*/ 338619 h 731727"/>
                    <a:gd name="connsiteX6" fmla="*/ 214069 w 210177"/>
                    <a:gd name="connsiteY6" fmla="*/ 171255 h 731727"/>
                    <a:gd name="connsiteX7" fmla="*/ 211734 w 210177"/>
                    <a:gd name="connsiteY7" fmla="*/ 27245 h 73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0177" h="731727">
                      <a:moveTo>
                        <a:pt x="211734" y="27245"/>
                      </a:moveTo>
                      <a:cubicBezTo>
                        <a:pt x="212512" y="17904"/>
                        <a:pt x="211734" y="9341"/>
                        <a:pt x="200836" y="0"/>
                      </a:cubicBezTo>
                      <a:cubicBezTo>
                        <a:pt x="133891" y="245207"/>
                        <a:pt x="67724" y="489635"/>
                        <a:pt x="0" y="735620"/>
                      </a:cubicBezTo>
                      <a:cubicBezTo>
                        <a:pt x="14790" y="733285"/>
                        <a:pt x="14790" y="724722"/>
                        <a:pt x="18682" y="718494"/>
                      </a:cubicBezTo>
                      <a:cubicBezTo>
                        <a:pt x="35808" y="688136"/>
                        <a:pt x="52155" y="657776"/>
                        <a:pt x="68502" y="627417"/>
                      </a:cubicBezTo>
                      <a:cubicBezTo>
                        <a:pt x="117543" y="534784"/>
                        <a:pt x="163471" y="440593"/>
                        <a:pt x="189938" y="338619"/>
                      </a:cubicBezTo>
                      <a:cubicBezTo>
                        <a:pt x="203950" y="284128"/>
                        <a:pt x="208620" y="228081"/>
                        <a:pt x="214069" y="171255"/>
                      </a:cubicBezTo>
                      <a:cubicBezTo>
                        <a:pt x="217961" y="122214"/>
                        <a:pt x="207842" y="75508"/>
                        <a:pt x="211734" y="2724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9">
                  <a:extLst>
                    <a:ext uri="{FF2B5EF4-FFF2-40B4-BE49-F238E27FC236}">
                      <a16:creationId xmlns:a16="http://schemas.microsoft.com/office/drawing/2014/main" id="{D4552BCF-A599-47CC-875E-657941AE9E49}"/>
                    </a:ext>
                  </a:extLst>
                </p:cNvPr>
                <p:cNvSpPr/>
                <p:nvPr/>
              </p:nvSpPr>
              <p:spPr>
                <a:xfrm>
                  <a:off x="5327685" y="2993077"/>
                  <a:ext cx="186824" cy="342511"/>
                </a:xfrm>
                <a:custGeom>
                  <a:avLst/>
                  <a:gdLst>
                    <a:gd name="connsiteX0" fmla="*/ 189160 w 186824"/>
                    <a:gd name="connsiteY0" fmla="*/ 249099 h 342510"/>
                    <a:gd name="connsiteX1" fmla="*/ 186046 w 186824"/>
                    <a:gd name="connsiteY1" fmla="*/ 197722 h 342510"/>
                    <a:gd name="connsiteX2" fmla="*/ 185267 w 186824"/>
                    <a:gd name="connsiteY2" fmla="*/ 188381 h 342510"/>
                    <a:gd name="connsiteX3" fmla="*/ 174369 w 186824"/>
                    <a:gd name="connsiteY3" fmla="*/ 126885 h 342510"/>
                    <a:gd name="connsiteX4" fmla="*/ 184489 w 186824"/>
                    <a:gd name="connsiteY4" fmla="*/ 110538 h 342510"/>
                    <a:gd name="connsiteX5" fmla="*/ 162693 w 186824"/>
                    <a:gd name="connsiteY5" fmla="*/ 97304 h 342510"/>
                    <a:gd name="connsiteX6" fmla="*/ 142454 w 186824"/>
                    <a:gd name="connsiteY6" fmla="*/ 0 h 342510"/>
                    <a:gd name="connsiteX7" fmla="*/ 0 w 186824"/>
                    <a:gd name="connsiteY7" fmla="*/ 343289 h 342510"/>
                    <a:gd name="connsiteX8" fmla="*/ 170477 w 186824"/>
                    <a:gd name="connsiteY8" fmla="*/ 285685 h 342510"/>
                    <a:gd name="connsiteX9" fmla="*/ 189160 w 186824"/>
                    <a:gd name="connsiteY9" fmla="*/ 249099 h 342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6824" h="342510">
                      <a:moveTo>
                        <a:pt x="189160" y="249099"/>
                      </a:moveTo>
                      <a:cubicBezTo>
                        <a:pt x="186046" y="231973"/>
                        <a:pt x="172812" y="215626"/>
                        <a:pt x="186046" y="197722"/>
                      </a:cubicBezTo>
                      <a:cubicBezTo>
                        <a:pt x="186046" y="194608"/>
                        <a:pt x="185267" y="191495"/>
                        <a:pt x="185267" y="188381"/>
                      </a:cubicBezTo>
                      <a:cubicBezTo>
                        <a:pt x="151795" y="158800"/>
                        <a:pt x="151795" y="158800"/>
                        <a:pt x="174369" y="126885"/>
                      </a:cubicBezTo>
                      <a:cubicBezTo>
                        <a:pt x="177483" y="121436"/>
                        <a:pt x="181375" y="115987"/>
                        <a:pt x="184489" y="110538"/>
                      </a:cubicBezTo>
                      <a:cubicBezTo>
                        <a:pt x="171255" y="115208"/>
                        <a:pt x="165807" y="112094"/>
                        <a:pt x="162693" y="97304"/>
                      </a:cubicBezTo>
                      <a:cubicBezTo>
                        <a:pt x="156465" y="66945"/>
                        <a:pt x="156465" y="35030"/>
                        <a:pt x="142454" y="0"/>
                      </a:cubicBezTo>
                      <a:cubicBezTo>
                        <a:pt x="93412" y="117544"/>
                        <a:pt x="46706" y="230416"/>
                        <a:pt x="0" y="343289"/>
                      </a:cubicBezTo>
                      <a:cubicBezTo>
                        <a:pt x="61496" y="326942"/>
                        <a:pt x="115208" y="305146"/>
                        <a:pt x="170477" y="285685"/>
                      </a:cubicBezTo>
                      <a:cubicBezTo>
                        <a:pt x="189938" y="279458"/>
                        <a:pt x="192273" y="268560"/>
                        <a:pt x="189160" y="24909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30">
                  <a:extLst>
                    <a:ext uri="{FF2B5EF4-FFF2-40B4-BE49-F238E27FC236}">
                      <a16:creationId xmlns:a16="http://schemas.microsoft.com/office/drawing/2014/main" id="{B56873A4-BCA0-47E9-A0EB-ED81BBE5FB4E}"/>
                    </a:ext>
                  </a:extLst>
                </p:cNvPr>
                <p:cNvSpPr/>
                <p:nvPr/>
              </p:nvSpPr>
              <p:spPr>
                <a:xfrm>
                  <a:off x="4973498" y="4352222"/>
                  <a:ext cx="576041" cy="233530"/>
                </a:xfrm>
                <a:custGeom>
                  <a:avLst/>
                  <a:gdLst>
                    <a:gd name="connsiteX0" fmla="*/ 581490 w 576040"/>
                    <a:gd name="connsiteY0" fmla="*/ 238201 h 233530"/>
                    <a:gd name="connsiteX1" fmla="*/ 0 w 576040"/>
                    <a:gd name="connsiteY1" fmla="*/ 0 h 233530"/>
                    <a:gd name="connsiteX2" fmla="*/ 581490 w 576040"/>
                    <a:gd name="connsiteY2" fmla="*/ 238201 h 23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6040" h="233530">
                      <a:moveTo>
                        <a:pt x="581490" y="238201"/>
                      </a:moveTo>
                      <a:cubicBezTo>
                        <a:pt x="387660" y="158801"/>
                        <a:pt x="193830" y="79400"/>
                        <a:pt x="0" y="0"/>
                      </a:cubicBezTo>
                      <a:cubicBezTo>
                        <a:pt x="165806" y="147124"/>
                        <a:pt x="359636" y="227303"/>
                        <a:pt x="581490" y="2382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31">
                  <a:extLst>
                    <a:ext uri="{FF2B5EF4-FFF2-40B4-BE49-F238E27FC236}">
                      <a16:creationId xmlns:a16="http://schemas.microsoft.com/office/drawing/2014/main" id="{CFB4BA68-131B-461C-B972-B8F45721383D}"/>
                    </a:ext>
                  </a:extLst>
                </p:cNvPr>
                <p:cNvSpPr/>
                <p:nvPr/>
              </p:nvSpPr>
              <p:spPr>
                <a:xfrm>
                  <a:off x="3822070" y="3051475"/>
                  <a:ext cx="210177" cy="194608"/>
                </a:xfrm>
                <a:custGeom>
                  <a:avLst/>
                  <a:gdLst>
                    <a:gd name="connsiteX0" fmla="*/ 176051 w 210177"/>
                    <a:gd name="connsiteY0" fmla="*/ 10105 h 194608"/>
                    <a:gd name="connsiteX1" fmla="*/ 158926 w 210177"/>
                    <a:gd name="connsiteY1" fmla="*/ 5434 h 194608"/>
                    <a:gd name="connsiteX2" fmla="*/ 7910 w 210177"/>
                    <a:gd name="connsiteY2" fmla="*/ 167348 h 194608"/>
                    <a:gd name="connsiteX3" fmla="*/ 2460 w 210177"/>
                    <a:gd name="connsiteY3" fmla="*/ 189144 h 194608"/>
                    <a:gd name="connsiteX4" fmla="*/ 22700 w 210177"/>
                    <a:gd name="connsiteY4" fmla="*/ 194593 h 194608"/>
                    <a:gd name="connsiteX5" fmla="*/ 33598 w 210177"/>
                    <a:gd name="connsiteY5" fmla="*/ 194593 h 194608"/>
                    <a:gd name="connsiteX6" fmla="*/ 207189 w 210177"/>
                    <a:gd name="connsiteY6" fmla="*/ 129205 h 194608"/>
                    <a:gd name="connsiteX7" fmla="*/ 214973 w 210177"/>
                    <a:gd name="connsiteY7" fmla="*/ 112079 h 194608"/>
                    <a:gd name="connsiteX8" fmla="*/ 176051 w 210177"/>
                    <a:gd name="connsiteY8" fmla="*/ 10105 h 19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177" h="194608">
                      <a:moveTo>
                        <a:pt x="176051" y="10105"/>
                      </a:moveTo>
                      <a:cubicBezTo>
                        <a:pt x="172159" y="-1572"/>
                        <a:pt x="167488" y="-3129"/>
                        <a:pt x="158926" y="5434"/>
                      </a:cubicBezTo>
                      <a:cubicBezTo>
                        <a:pt x="108327" y="59146"/>
                        <a:pt x="49166" y="105074"/>
                        <a:pt x="7910" y="167348"/>
                      </a:cubicBezTo>
                      <a:cubicBezTo>
                        <a:pt x="3239" y="173576"/>
                        <a:pt x="-3767" y="180582"/>
                        <a:pt x="2460" y="189144"/>
                      </a:cubicBezTo>
                      <a:cubicBezTo>
                        <a:pt x="7131" y="196150"/>
                        <a:pt x="14915" y="194593"/>
                        <a:pt x="22700" y="194593"/>
                      </a:cubicBezTo>
                      <a:cubicBezTo>
                        <a:pt x="26592" y="194593"/>
                        <a:pt x="30484" y="195372"/>
                        <a:pt x="33598" y="194593"/>
                      </a:cubicBezTo>
                      <a:cubicBezTo>
                        <a:pt x="93537" y="177468"/>
                        <a:pt x="151141" y="154115"/>
                        <a:pt x="207189" y="129205"/>
                      </a:cubicBezTo>
                      <a:cubicBezTo>
                        <a:pt x="214973" y="126091"/>
                        <a:pt x="218087" y="120642"/>
                        <a:pt x="214973" y="112079"/>
                      </a:cubicBezTo>
                      <a:cubicBezTo>
                        <a:pt x="201740" y="77828"/>
                        <a:pt x="188506" y="44356"/>
                        <a:pt x="176051" y="1010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77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42821ED8-6A1E-44E1-8424-F6C8777081F9}"/>
                  </a:ext>
                </a:extLst>
              </p:cNvPr>
              <p:cNvSpPr/>
              <p:nvPr/>
            </p:nvSpPr>
            <p:spPr>
              <a:xfrm>
                <a:off x="5487707" y="2989274"/>
                <a:ext cx="1354474" cy="3113734"/>
              </a:xfrm>
              <a:custGeom>
                <a:avLst/>
                <a:gdLst>
                  <a:gd name="connsiteX0" fmla="*/ 365421 w 1354474"/>
                  <a:gd name="connsiteY0" fmla="*/ 1422110 h 3113734"/>
                  <a:gd name="connsiteX1" fmla="*/ 333505 w 1354474"/>
                  <a:gd name="connsiteY1" fmla="*/ 1334147 h 3113734"/>
                  <a:gd name="connsiteX2" fmla="*/ 327278 w 1354474"/>
                  <a:gd name="connsiteY2" fmla="*/ 1316242 h 3113734"/>
                  <a:gd name="connsiteX3" fmla="*/ 322607 w 1354474"/>
                  <a:gd name="connsiteY3" fmla="*/ 1290554 h 3113734"/>
                  <a:gd name="connsiteX4" fmla="*/ 300811 w 1354474"/>
                  <a:gd name="connsiteY4" fmla="*/ 1224387 h 3113734"/>
                  <a:gd name="connsiteX5" fmla="*/ 289913 w 1354474"/>
                  <a:gd name="connsiteY5" fmla="*/ 1190136 h 3113734"/>
                  <a:gd name="connsiteX6" fmla="*/ 289134 w 1354474"/>
                  <a:gd name="connsiteY6" fmla="*/ 1180795 h 3113734"/>
                  <a:gd name="connsiteX7" fmla="*/ 279015 w 1354474"/>
                  <a:gd name="connsiteY7" fmla="*/ 1147323 h 3113734"/>
                  <a:gd name="connsiteX8" fmla="*/ 277458 w 1354474"/>
                  <a:gd name="connsiteY8" fmla="*/ 1137203 h 3113734"/>
                  <a:gd name="connsiteX9" fmla="*/ 267338 w 1354474"/>
                  <a:gd name="connsiteY9" fmla="*/ 1103730 h 3113734"/>
                  <a:gd name="connsiteX10" fmla="*/ 255662 w 1354474"/>
                  <a:gd name="connsiteY10" fmla="*/ 1060138 h 3113734"/>
                  <a:gd name="connsiteX11" fmla="*/ 245542 w 1354474"/>
                  <a:gd name="connsiteY11" fmla="*/ 1026665 h 3113734"/>
                  <a:gd name="connsiteX12" fmla="*/ 244764 w 1354474"/>
                  <a:gd name="connsiteY12" fmla="*/ 1017324 h 3113734"/>
                  <a:gd name="connsiteX13" fmla="*/ 233866 w 1354474"/>
                  <a:gd name="connsiteY13" fmla="*/ 983073 h 3113734"/>
                  <a:gd name="connsiteX14" fmla="*/ 233866 w 1354474"/>
                  <a:gd name="connsiteY14" fmla="*/ 983073 h 3113734"/>
                  <a:gd name="connsiteX15" fmla="*/ 222189 w 1354474"/>
                  <a:gd name="connsiteY15" fmla="*/ 939481 h 3113734"/>
                  <a:gd name="connsiteX16" fmla="*/ 222189 w 1354474"/>
                  <a:gd name="connsiteY16" fmla="*/ 939481 h 3113734"/>
                  <a:gd name="connsiteX17" fmla="*/ 210513 w 1354474"/>
                  <a:gd name="connsiteY17" fmla="*/ 895888 h 3113734"/>
                  <a:gd name="connsiteX18" fmla="*/ 200393 w 1354474"/>
                  <a:gd name="connsiteY18" fmla="*/ 873314 h 3113734"/>
                  <a:gd name="connsiteX19" fmla="*/ 195722 w 1354474"/>
                  <a:gd name="connsiteY19" fmla="*/ 858523 h 3113734"/>
                  <a:gd name="connsiteX20" fmla="*/ 190273 w 1354474"/>
                  <a:gd name="connsiteY20" fmla="*/ 828943 h 3113734"/>
                  <a:gd name="connsiteX21" fmla="*/ 189495 w 1354474"/>
                  <a:gd name="connsiteY21" fmla="*/ 829721 h 3113734"/>
                  <a:gd name="connsiteX22" fmla="*/ 180154 w 1354474"/>
                  <a:gd name="connsiteY22" fmla="*/ 795470 h 3113734"/>
                  <a:gd name="connsiteX23" fmla="*/ 156801 w 1354474"/>
                  <a:gd name="connsiteY23" fmla="*/ 698166 h 3113734"/>
                  <a:gd name="connsiteX24" fmla="*/ 151352 w 1354474"/>
                  <a:gd name="connsiteY24" fmla="*/ 677148 h 3113734"/>
                  <a:gd name="connsiteX25" fmla="*/ 142789 w 1354474"/>
                  <a:gd name="connsiteY25" fmla="*/ 632778 h 3113734"/>
                  <a:gd name="connsiteX26" fmla="*/ 140454 w 1354474"/>
                  <a:gd name="connsiteY26" fmla="*/ 620323 h 3113734"/>
                  <a:gd name="connsiteX27" fmla="*/ 135005 w 1354474"/>
                  <a:gd name="connsiteY27" fmla="*/ 565833 h 3113734"/>
                  <a:gd name="connsiteX28" fmla="*/ 124106 w 1354474"/>
                  <a:gd name="connsiteY28" fmla="*/ 392242 h 3113734"/>
                  <a:gd name="connsiteX29" fmla="*/ 145903 w 1354474"/>
                  <a:gd name="connsiteY29" fmla="*/ 346314 h 3113734"/>
                  <a:gd name="connsiteX30" fmla="*/ 150573 w 1354474"/>
                  <a:gd name="connsiteY30" fmla="*/ 345536 h 3113734"/>
                  <a:gd name="connsiteX31" fmla="*/ 156022 w 1354474"/>
                  <a:gd name="connsiteY31" fmla="*/ 318291 h 3113734"/>
                  <a:gd name="connsiteX32" fmla="*/ 25245 w 1354474"/>
                  <a:gd name="connsiteY32" fmla="*/ 201525 h 3113734"/>
                  <a:gd name="connsiteX33" fmla="*/ 18240 w 1354474"/>
                  <a:gd name="connsiteY33" fmla="*/ 192963 h 3113734"/>
                  <a:gd name="connsiteX34" fmla="*/ 8120 w 1354474"/>
                  <a:gd name="connsiteY34" fmla="*/ 131466 h 3113734"/>
                  <a:gd name="connsiteX35" fmla="*/ 23688 w 1354474"/>
                  <a:gd name="connsiteY35" fmla="*/ 115119 h 3113734"/>
                  <a:gd name="connsiteX36" fmla="*/ 124106 w 1354474"/>
                  <a:gd name="connsiteY36" fmla="*/ 11588 h 3113734"/>
                  <a:gd name="connsiteX37" fmla="*/ 167699 w 1354474"/>
                  <a:gd name="connsiteY37" fmla="*/ 17037 h 3113734"/>
                  <a:gd name="connsiteX38" fmla="*/ 234644 w 1354474"/>
                  <a:gd name="connsiteY38" fmla="*/ 60629 h 3113734"/>
                  <a:gd name="connsiteX39" fmla="*/ 285242 w 1354474"/>
                  <a:gd name="connsiteY39" fmla="*/ 140808 h 3113734"/>
                  <a:gd name="connsiteX40" fmla="*/ 293805 w 1354474"/>
                  <a:gd name="connsiteY40" fmla="*/ 205418 h 3113734"/>
                  <a:gd name="connsiteX41" fmla="*/ 292248 w 1354474"/>
                  <a:gd name="connsiteY41" fmla="*/ 234998 h 3113734"/>
                  <a:gd name="connsiteX42" fmla="*/ 299254 w 1354474"/>
                  <a:gd name="connsiteY42" fmla="*/ 269249 h 3113734"/>
                  <a:gd name="connsiteX43" fmla="*/ 354523 w 1354474"/>
                  <a:gd name="connsiteY43" fmla="*/ 294938 h 3113734"/>
                  <a:gd name="connsiteX44" fmla="*/ 531227 w 1354474"/>
                  <a:gd name="connsiteY44" fmla="*/ 458409 h 3113734"/>
                  <a:gd name="connsiteX45" fmla="*/ 540568 w 1354474"/>
                  <a:gd name="connsiteY45" fmla="*/ 466971 h 3113734"/>
                  <a:gd name="connsiteX46" fmla="*/ 553023 w 1354474"/>
                  <a:gd name="connsiteY46" fmla="*/ 487989 h 3113734"/>
                  <a:gd name="connsiteX47" fmla="*/ 553023 w 1354474"/>
                  <a:gd name="connsiteY47" fmla="*/ 488767 h 3113734"/>
                  <a:gd name="connsiteX48" fmla="*/ 574820 w 1354474"/>
                  <a:gd name="connsiteY48" fmla="*/ 522240 h 3113734"/>
                  <a:gd name="connsiteX49" fmla="*/ 619969 w 1354474"/>
                  <a:gd name="connsiteY49" fmla="*/ 608646 h 3113734"/>
                  <a:gd name="connsiteX50" fmla="*/ 630867 w 1354474"/>
                  <a:gd name="connsiteY50" fmla="*/ 631221 h 3113734"/>
                  <a:gd name="connsiteX51" fmla="*/ 630867 w 1354474"/>
                  <a:gd name="connsiteY51" fmla="*/ 631221 h 3113734"/>
                  <a:gd name="connsiteX52" fmla="*/ 641765 w 1354474"/>
                  <a:gd name="connsiteY52" fmla="*/ 652238 h 3113734"/>
                  <a:gd name="connsiteX53" fmla="*/ 651106 w 1354474"/>
                  <a:gd name="connsiteY53" fmla="*/ 666250 h 3113734"/>
                  <a:gd name="connsiteX54" fmla="*/ 674459 w 1354474"/>
                  <a:gd name="connsiteY54" fmla="*/ 729304 h 3113734"/>
                  <a:gd name="connsiteX55" fmla="*/ 684579 w 1354474"/>
                  <a:gd name="connsiteY55" fmla="*/ 747207 h 3113734"/>
                  <a:gd name="connsiteX56" fmla="*/ 685357 w 1354474"/>
                  <a:gd name="connsiteY56" fmla="*/ 751878 h 3113734"/>
                  <a:gd name="connsiteX57" fmla="*/ 698591 w 1354474"/>
                  <a:gd name="connsiteY57" fmla="*/ 773674 h 3113734"/>
                  <a:gd name="connsiteX58" fmla="*/ 700926 w 1354474"/>
                  <a:gd name="connsiteY58" fmla="*/ 780680 h 3113734"/>
                  <a:gd name="connsiteX59" fmla="*/ 707932 w 1354474"/>
                  <a:gd name="connsiteY59" fmla="*/ 807147 h 3113734"/>
                  <a:gd name="connsiteX60" fmla="*/ 728949 w 1354474"/>
                  <a:gd name="connsiteY60" fmla="*/ 851518 h 3113734"/>
                  <a:gd name="connsiteX61" fmla="*/ 739069 w 1354474"/>
                  <a:gd name="connsiteY61" fmla="*/ 874092 h 3113734"/>
                  <a:gd name="connsiteX62" fmla="*/ 739847 w 1354474"/>
                  <a:gd name="connsiteY62" fmla="*/ 874092 h 3113734"/>
                  <a:gd name="connsiteX63" fmla="*/ 749967 w 1354474"/>
                  <a:gd name="connsiteY63" fmla="*/ 897445 h 3113734"/>
                  <a:gd name="connsiteX64" fmla="*/ 762422 w 1354474"/>
                  <a:gd name="connsiteY64" fmla="*/ 939481 h 3113734"/>
                  <a:gd name="connsiteX65" fmla="*/ 772542 w 1354474"/>
                  <a:gd name="connsiteY65" fmla="*/ 962055 h 3113734"/>
                  <a:gd name="connsiteX66" fmla="*/ 795895 w 1354474"/>
                  <a:gd name="connsiteY66" fmla="*/ 1027444 h 3113734"/>
                  <a:gd name="connsiteX67" fmla="*/ 805236 w 1354474"/>
                  <a:gd name="connsiteY67" fmla="*/ 1050018 h 3113734"/>
                  <a:gd name="connsiteX68" fmla="*/ 806014 w 1354474"/>
                  <a:gd name="connsiteY68" fmla="*/ 1050018 h 3113734"/>
                  <a:gd name="connsiteX69" fmla="*/ 811463 w 1354474"/>
                  <a:gd name="connsiteY69" fmla="*/ 1068701 h 3113734"/>
                  <a:gd name="connsiteX70" fmla="*/ 817691 w 1354474"/>
                  <a:gd name="connsiteY70" fmla="*/ 1093610 h 3113734"/>
                  <a:gd name="connsiteX71" fmla="*/ 828589 w 1354474"/>
                  <a:gd name="connsiteY71" fmla="*/ 1125526 h 3113734"/>
                  <a:gd name="connsiteX72" fmla="*/ 839487 w 1354474"/>
                  <a:gd name="connsiteY72" fmla="*/ 1158999 h 3113734"/>
                  <a:gd name="connsiteX73" fmla="*/ 848828 w 1354474"/>
                  <a:gd name="connsiteY73" fmla="*/ 1170676 h 3113734"/>
                  <a:gd name="connsiteX74" fmla="*/ 855056 w 1354474"/>
                  <a:gd name="connsiteY74" fmla="*/ 1189358 h 3113734"/>
                  <a:gd name="connsiteX75" fmla="*/ 864397 w 1354474"/>
                  <a:gd name="connsiteY75" fmla="*/ 1213489 h 3113734"/>
                  <a:gd name="connsiteX76" fmla="*/ 866732 w 1354474"/>
                  <a:gd name="connsiteY76" fmla="*/ 1224387 h 3113734"/>
                  <a:gd name="connsiteX77" fmla="*/ 874517 w 1354474"/>
                  <a:gd name="connsiteY77" fmla="*/ 1246183 h 3113734"/>
                  <a:gd name="connsiteX78" fmla="*/ 877630 w 1354474"/>
                  <a:gd name="connsiteY78" fmla="*/ 1252411 h 3113734"/>
                  <a:gd name="connsiteX79" fmla="*/ 885415 w 1354474"/>
                  <a:gd name="connsiteY79" fmla="*/ 1278099 h 3113734"/>
                  <a:gd name="connsiteX80" fmla="*/ 893977 w 1354474"/>
                  <a:gd name="connsiteY80" fmla="*/ 1296781 h 3113734"/>
                  <a:gd name="connsiteX81" fmla="*/ 939126 w 1354474"/>
                  <a:gd name="connsiteY81" fmla="*/ 1433007 h 3113734"/>
                  <a:gd name="connsiteX82" fmla="*/ 950024 w 1354474"/>
                  <a:gd name="connsiteY82" fmla="*/ 1465702 h 3113734"/>
                  <a:gd name="connsiteX83" fmla="*/ 950024 w 1354474"/>
                  <a:gd name="connsiteY83" fmla="*/ 1465702 h 3113734"/>
                  <a:gd name="connsiteX84" fmla="*/ 955474 w 1354474"/>
                  <a:gd name="connsiteY84" fmla="*/ 1480492 h 3113734"/>
                  <a:gd name="connsiteX85" fmla="*/ 961701 w 1354474"/>
                  <a:gd name="connsiteY85" fmla="*/ 1509294 h 3113734"/>
                  <a:gd name="connsiteX86" fmla="*/ 961701 w 1354474"/>
                  <a:gd name="connsiteY86" fmla="*/ 1509294 h 3113734"/>
                  <a:gd name="connsiteX87" fmla="*/ 971821 w 1354474"/>
                  <a:gd name="connsiteY87" fmla="*/ 1537318 h 3113734"/>
                  <a:gd name="connsiteX88" fmla="*/ 981940 w 1354474"/>
                  <a:gd name="connsiteY88" fmla="*/ 1554443 h 3113734"/>
                  <a:gd name="connsiteX89" fmla="*/ 988168 w 1354474"/>
                  <a:gd name="connsiteY89" fmla="*/ 1572347 h 3113734"/>
                  <a:gd name="connsiteX90" fmla="*/ 992838 w 1354474"/>
                  <a:gd name="connsiteY90" fmla="*/ 1598035 h 3113734"/>
                  <a:gd name="connsiteX91" fmla="*/ 1016191 w 1354474"/>
                  <a:gd name="connsiteY91" fmla="*/ 1663424 h 3113734"/>
                  <a:gd name="connsiteX92" fmla="*/ 1027089 w 1354474"/>
                  <a:gd name="connsiteY92" fmla="*/ 1696118 h 3113734"/>
                  <a:gd name="connsiteX93" fmla="*/ 1037988 w 1354474"/>
                  <a:gd name="connsiteY93" fmla="*/ 1728812 h 3113734"/>
                  <a:gd name="connsiteX94" fmla="*/ 1043437 w 1354474"/>
                  <a:gd name="connsiteY94" fmla="*/ 1747495 h 3113734"/>
                  <a:gd name="connsiteX95" fmla="*/ 1050442 w 1354474"/>
                  <a:gd name="connsiteY95" fmla="*/ 1770848 h 3113734"/>
                  <a:gd name="connsiteX96" fmla="*/ 1059784 w 1354474"/>
                  <a:gd name="connsiteY96" fmla="*/ 1790309 h 3113734"/>
                  <a:gd name="connsiteX97" fmla="*/ 1100262 w 1354474"/>
                  <a:gd name="connsiteY97" fmla="*/ 1921085 h 3113734"/>
                  <a:gd name="connsiteX98" fmla="*/ 1104933 w 1354474"/>
                  <a:gd name="connsiteY98" fmla="*/ 1942103 h 3113734"/>
                  <a:gd name="connsiteX99" fmla="*/ 1115053 w 1354474"/>
                  <a:gd name="connsiteY99" fmla="*/ 1970127 h 3113734"/>
                  <a:gd name="connsiteX100" fmla="*/ 1125172 w 1354474"/>
                  <a:gd name="connsiteY100" fmla="*/ 1992701 h 3113734"/>
                  <a:gd name="connsiteX101" fmla="*/ 1131400 w 1354474"/>
                  <a:gd name="connsiteY101" fmla="*/ 2011384 h 3113734"/>
                  <a:gd name="connsiteX102" fmla="*/ 1136849 w 1354474"/>
                  <a:gd name="connsiteY102" fmla="*/ 2037072 h 3113734"/>
                  <a:gd name="connsiteX103" fmla="*/ 1149304 w 1354474"/>
                  <a:gd name="connsiteY103" fmla="*/ 2079886 h 3113734"/>
                  <a:gd name="connsiteX104" fmla="*/ 1158645 w 1354474"/>
                  <a:gd name="connsiteY104" fmla="*/ 2103239 h 3113734"/>
                  <a:gd name="connsiteX105" fmla="*/ 1159423 w 1354474"/>
                  <a:gd name="connsiteY105" fmla="*/ 2103239 h 3113734"/>
                  <a:gd name="connsiteX106" fmla="*/ 1164872 w 1354474"/>
                  <a:gd name="connsiteY106" fmla="*/ 2117251 h 3113734"/>
                  <a:gd name="connsiteX107" fmla="*/ 1173435 w 1354474"/>
                  <a:gd name="connsiteY107" fmla="*/ 2145274 h 3113734"/>
                  <a:gd name="connsiteX108" fmla="*/ 1175770 w 1354474"/>
                  <a:gd name="connsiteY108" fmla="*/ 2152280 h 3113734"/>
                  <a:gd name="connsiteX109" fmla="*/ 1181998 w 1354474"/>
                  <a:gd name="connsiteY109" fmla="*/ 2180304 h 3113734"/>
                  <a:gd name="connsiteX110" fmla="*/ 1182776 w 1354474"/>
                  <a:gd name="connsiteY110" fmla="*/ 2184975 h 3113734"/>
                  <a:gd name="connsiteX111" fmla="*/ 1192896 w 1354474"/>
                  <a:gd name="connsiteY111" fmla="*/ 2213777 h 3113734"/>
                  <a:gd name="connsiteX112" fmla="*/ 1203015 w 1354474"/>
                  <a:gd name="connsiteY112" fmla="*/ 2235573 h 3113734"/>
                  <a:gd name="connsiteX113" fmla="*/ 1208465 w 1354474"/>
                  <a:gd name="connsiteY113" fmla="*/ 2254255 h 3113734"/>
                  <a:gd name="connsiteX114" fmla="*/ 1213913 w 1354474"/>
                  <a:gd name="connsiteY114" fmla="*/ 2279165 h 3113734"/>
                  <a:gd name="connsiteX115" fmla="*/ 1225590 w 1354474"/>
                  <a:gd name="connsiteY115" fmla="*/ 2321979 h 3113734"/>
                  <a:gd name="connsiteX116" fmla="*/ 1236488 w 1354474"/>
                  <a:gd name="connsiteY116" fmla="*/ 2356230 h 3113734"/>
                  <a:gd name="connsiteX117" fmla="*/ 1236488 w 1354474"/>
                  <a:gd name="connsiteY117" fmla="*/ 2356230 h 3113734"/>
                  <a:gd name="connsiteX118" fmla="*/ 1247386 w 1354474"/>
                  <a:gd name="connsiteY118" fmla="*/ 2389702 h 3113734"/>
                  <a:gd name="connsiteX119" fmla="*/ 1258284 w 1354474"/>
                  <a:gd name="connsiteY119" fmla="*/ 2412277 h 3113734"/>
                  <a:gd name="connsiteX120" fmla="*/ 1262955 w 1354474"/>
                  <a:gd name="connsiteY120" fmla="*/ 2427067 h 3113734"/>
                  <a:gd name="connsiteX121" fmla="*/ 1269182 w 1354474"/>
                  <a:gd name="connsiteY121" fmla="*/ 2456648 h 3113734"/>
                  <a:gd name="connsiteX122" fmla="*/ 1291757 w 1354474"/>
                  <a:gd name="connsiteY122" fmla="*/ 2522036 h 3113734"/>
                  <a:gd name="connsiteX123" fmla="*/ 1296427 w 1354474"/>
                  <a:gd name="connsiteY123" fmla="*/ 2536827 h 3113734"/>
                  <a:gd name="connsiteX124" fmla="*/ 1302655 w 1354474"/>
                  <a:gd name="connsiteY124" fmla="*/ 2565628 h 3113734"/>
                  <a:gd name="connsiteX125" fmla="*/ 1312775 w 1354474"/>
                  <a:gd name="connsiteY125" fmla="*/ 2588203 h 3113734"/>
                  <a:gd name="connsiteX126" fmla="*/ 1318224 w 1354474"/>
                  <a:gd name="connsiteY126" fmla="*/ 2606886 h 3113734"/>
                  <a:gd name="connsiteX127" fmla="*/ 1324451 w 1354474"/>
                  <a:gd name="connsiteY127" fmla="*/ 2632574 h 3113734"/>
                  <a:gd name="connsiteX128" fmla="*/ 1335349 w 1354474"/>
                  <a:gd name="connsiteY128" fmla="*/ 2669939 h 3113734"/>
                  <a:gd name="connsiteX129" fmla="*/ 1350139 w 1354474"/>
                  <a:gd name="connsiteY129" fmla="*/ 2722094 h 3113734"/>
                  <a:gd name="connsiteX130" fmla="*/ 1344690 w 1354474"/>
                  <a:gd name="connsiteY130" fmla="*/ 2778919 h 3113734"/>
                  <a:gd name="connsiteX131" fmla="*/ 1336128 w 1354474"/>
                  <a:gd name="connsiteY131" fmla="*/ 2815506 h 3113734"/>
                  <a:gd name="connsiteX132" fmla="*/ 1335349 w 1354474"/>
                  <a:gd name="connsiteY132" fmla="*/ 2824847 h 3113734"/>
                  <a:gd name="connsiteX133" fmla="*/ 1325230 w 1354474"/>
                  <a:gd name="connsiteY133" fmla="*/ 2859098 h 3113734"/>
                  <a:gd name="connsiteX134" fmla="*/ 1324451 w 1354474"/>
                  <a:gd name="connsiteY134" fmla="*/ 2873888 h 3113734"/>
                  <a:gd name="connsiteX135" fmla="*/ 1316667 w 1354474"/>
                  <a:gd name="connsiteY135" fmla="*/ 2898020 h 3113734"/>
                  <a:gd name="connsiteX136" fmla="*/ 1307325 w 1354474"/>
                  <a:gd name="connsiteY136" fmla="*/ 2926043 h 3113734"/>
                  <a:gd name="connsiteX137" fmla="*/ 1301877 w 1354474"/>
                  <a:gd name="connsiteY137" fmla="*/ 2940055 h 3113734"/>
                  <a:gd name="connsiteX138" fmla="*/ 1301098 w 1354474"/>
                  <a:gd name="connsiteY138" fmla="*/ 2950175 h 3113734"/>
                  <a:gd name="connsiteX139" fmla="*/ 1292535 w 1354474"/>
                  <a:gd name="connsiteY139" fmla="*/ 2966522 h 3113734"/>
                  <a:gd name="connsiteX140" fmla="*/ 1280859 w 1354474"/>
                  <a:gd name="connsiteY140" fmla="*/ 2996881 h 3113734"/>
                  <a:gd name="connsiteX141" fmla="*/ 1280080 w 1354474"/>
                  <a:gd name="connsiteY141" fmla="*/ 3006222 h 3113734"/>
                  <a:gd name="connsiteX142" fmla="*/ 1269182 w 1354474"/>
                  <a:gd name="connsiteY142" fmla="*/ 3038916 h 3113734"/>
                  <a:gd name="connsiteX143" fmla="*/ 1255171 w 1354474"/>
                  <a:gd name="connsiteY143" fmla="*/ 3096520 h 3113734"/>
                  <a:gd name="connsiteX144" fmla="*/ 1224812 w 1354474"/>
                  <a:gd name="connsiteY144" fmla="*/ 3108197 h 3113734"/>
                  <a:gd name="connsiteX145" fmla="*/ 1135292 w 1354474"/>
                  <a:gd name="connsiteY145" fmla="*/ 3051371 h 3113734"/>
                  <a:gd name="connsiteX146" fmla="*/ 1105711 w 1354474"/>
                  <a:gd name="connsiteY146" fmla="*/ 3039695 h 3113734"/>
                  <a:gd name="connsiteX147" fmla="*/ 1027089 w 1354474"/>
                  <a:gd name="connsiteY147" fmla="*/ 2984426 h 3113734"/>
                  <a:gd name="connsiteX148" fmla="*/ 993617 w 1354474"/>
                  <a:gd name="connsiteY148" fmla="*/ 2963408 h 3113734"/>
                  <a:gd name="connsiteX149" fmla="*/ 938348 w 1354474"/>
                  <a:gd name="connsiteY149" fmla="*/ 2930714 h 3113734"/>
                  <a:gd name="connsiteX150" fmla="*/ 916552 w 1354474"/>
                  <a:gd name="connsiteY150" fmla="*/ 2919816 h 3113734"/>
                  <a:gd name="connsiteX151" fmla="*/ 838709 w 1354474"/>
                  <a:gd name="connsiteY151" fmla="*/ 2865325 h 3113734"/>
                  <a:gd name="connsiteX152" fmla="*/ 828589 w 1354474"/>
                  <a:gd name="connsiteY152" fmla="*/ 2842751 h 3113734"/>
                  <a:gd name="connsiteX153" fmla="*/ 806014 w 1354474"/>
                  <a:gd name="connsiteY153" fmla="*/ 2772692 h 3113734"/>
                  <a:gd name="connsiteX154" fmla="*/ 795895 w 1354474"/>
                  <a:gd name="connsiteY154" fmla="*/ 2743890 h 3113734"/>
                  <a:gd name="connsiteX155" fmla="*/ 795116 w 1354474"/>
                  <a:gd name="connsiteY155" fmla="*/ 2739998 h 3113734"/>
                  <a:gd name="connsiteX156" fmla="*/ 782661 w 1354474"/>
                  <a:gd name="connsiteY156" fmla="*/ 2703411 h 3113734"/>
                  <a:gd name="connsiteX157" fmla="*/ 773320 w 1354474"/>
                  <a:gd name="connsiteY157" fmla="*/ 2678501 h 3113734"/>
                  <a:gd name="connsiteX158" fmla="*/ 773320 w 1354474"/>
                  <a:gd name="connsiteY158" fmla="*/ 2678501 h 3113734"/>
                  <a:gd name="connsiteX159" fmla="*/ 759308 w 1354474"/>
                  <a:gd name="connsiteY159" fmla="*/ 2647364 h 3113734"/>
                  <a:gd name="connsiteX160" fmla="*/ 756973 w 1354474"/>
                  <a:gd name="connsiteY160" fmla="*/ 2636466 h 3113734"/>
                  <a:gd name="connsiteX161" fmla="*/ 751524 w 1354474"/>
                  <a:gd name="connsiteY161" fmla="*/ 2613113 h 3113734"/>
                  <a:gd name="connsiteX162" fmla="*/ 741404 w 1354474"/>
                  <a:gd name="connsiteY162" fmla="*/ 2591317 h 3113734"/>
                  <a:gd name="connsiteX163" fmla="*/ 730506 w 1354474"/>
                  <a:gd name="connsiteY163" fmla="*/ 2557844 h 3113734"/>
                  <a:gd name="connsiteX164" fmla="*/ 718830 w 1354474"/>
                  <a:gd name="connsiteY164" fmla="*/ 2515030 h 3113734"/>
                  <a:gd name="connsiteX165" fmla="*/ 707932 w 1354474"/>
                  <a:gd name="connsiteY165" fmla="*/ 2482336 h 3113734"/>
                  <a:gd name="connsiteX166" fmla="*/ 707153 w 1354474"/>
                  <a:gd name="connsiteY166" fmla="*/ 2472995 h 3113734"/>
                  <a:gd name="connsiteX167" fmla="*/ 695477 w 1354474"/>
                  <a:gd name="connsiteY167" fmla="*/ 2440301 h 3113734"/>
                  <a:gd name="connsiteX168" fmla="*/ 686136 w 1354474"/>
                  <a:gd name="connsiteY168" fmla="*/ 2416169 h 3113734"/>
                  <a:gd name="connsiteX169" fmla="*/ 675238 w 1354474"/>
                  <a:gd name="connsiteY169" fmla="*/ 2394373 h 3113734"/>
                  <a:gd name="connsiteX170" fmla="*/ 669788 w 1354474"/>
                  <a:gd name="connsiteY170" fmla="*/ 2376469 h 3113734"/>
                  <a:gd name="connsiteX171" fmla="*/ 662783 w 1354474"/>
                  <a:gd name="connsiteY171" fmla="*/ 2352338 h 3113734"/>
                  <a:gd name="connsiteX172" fmla="*/ 654220 w 1354474"/>
                  <a:gd name="connsiteY172" fmla="*/ 2328206 h 3113734"/>
                  <a:gd name="connsiteX173" fmla="*/ 630867 w 1354474"/>
                  <a:gd name="connsiteY173" fmla="*/ 2242578 h 3113734"/>
                  <a:gd name="connsiteX174" fmla="*/ 619969 w 1354474"/>
                  <a:gd name="connsiteY174" fmla="*/ 2209106 h 3113734"/>
                  <a:gd name="connsiteX175" fmla="*/ 619969 w 1354474"/>
                  <a:gd name="connsiteY175" fmla="*/ 2209106 h 3113734"/>
                  <a:gd name="connsiteX176" fmla="*/ 609071 w 1354474"/>
                  <a:gd name="connsiteY176" fmla="*/ 2175633 h 3113734"/>
                  <a:gd name="connsiteX177" fmla="*/ 609071 w 1354474"/>
                  <a:gd name="connsiteY177" fmla="*/ 2175633 h 3113734"/>
                  <a:gd name="connsiteX178" fmla="*/ 597394 w 1354474"/>
                  <a:gd name="connsiteY178" fmla="*/ 2145274 h 3113734"/>
                  <a:gd name="connsiteX179" fmla="*/ 594280 w 1354474"/>
                  <a:gd name="connsiteY179" fmla="*/ 2139047 h 3113734"/>
                  <a:gd name="connsiteX180" fmla="*/ 584161 w 1354474"/>
                  <a:gd name="connsiteY180" fmla="*/ 2112580 h 3113734"/>
                  <a:gd name="connsiteX181" fmla="*/ 577155 w 1354474"/>
                  <a:gd name="connsiteY181" fmla="*/ 2092341 h 3113734"/>
                  <a:gd name="connsiteX182" fmla="*/ 576376 w 1354474"/>
                  <a:gd name="connsiteY182" fmla="*/ 2087670 h 3113734"/>
                  <a:gd name="connsiteX183" fmla="*/ 565478 w 1354474"/>
                  <a:gd name="connsiteY183" fmla="*/ 2054976 h 3113734"/>
                  <a:gd name="connsiteX184" fmla="*/ 553802 w 1354474"/>
                  <a:gd name="connsiteY184" fmla="*/ 2011384 h 3113734"/>
                  <a:gd name="connsiteX185" fmla="*/ 540568 w 1354474"/>
                  <a:gd name="connsiteY185" fmla="*/ 1980247 h 3113734"/>
                  <a:gd name="connsiteX186" fmla="*/ 538233 w 1354474"/>
                  <a:gd name="connsiteY186" fmla="*/ 1969348 h 3113734"/>
                  <a:gd name="connsiteX187" fmla="*/ 528892 w 1354474"/>
                  <a:gd name="connsiteY187" fmla="*/ 1945995 h 3113734"/>
                  <a:gd name="connsiteX188" fmla="*/ 527335 w 1354474"/>
                  <a:gd name="connsiteY188" fmla="*/ 1938989 h 3113734"/>
                  <a:gd name="connsiteX189" fmla="*/ 519551 w 1354474"/>
                  <a:gd name="connsiteY189" fmla="*/ 1913301 h 3113734"/>
                  <a:gd name="connsiteX190" fmla="*/ 517215 w 1354474"/>
                  <a:gd name="connsiteY190" fmla="*/ 1906295 h 3113734"/>
                  <a:gd name="connsiteX191" fmla="*/ 508653 w 1354474"/>
                  <a:gd name="connsiteY191" fmla="*/ 1879828 h 3113734"/>
                  <a:gd name="connsiteX192" fmla="*/ 506317 w 1354474"/>
                  <a:gd name="connsiteY192" fmla="*/ 1872822 h 3113734"/>
                  <a:gd name="connsiteX193" fmla="*/ 500090 w 1354474"/>
                  <a:gd name="connsiteY193" fmla="*/ 1845577 h 3113734"/>
                  <a:gd name="connsiteX194" fmla="*/ 489970 w 1354474"/>
                  <a:gd name="connsiteY194" fmla="*/ 1823781 h 3113734"/>
                  <a:gd name="connsiteX195" fmla="*/ 483743 w 1354474"/>
                  <a:gd name="connsiteY195" fmla="*/ 1805877 h 3113734"/>
                  <a:gd name="connsiteX196" fmla="*/ 478294 w 1354474"/>
                  <a:gd name="connsiteY196" fmla="*/ 1780189 h 3113734"/>
                  <a:gd name="connsiteX197" fmla="*/ 456498 w 1354474"/>
                  <a:gd name="connsiteY197" fmla="*/ 1714022 h 3113734"/>
                  <a:gd name="connsiteX198" fmla="*/ 451827 w 1354474"/>
                  <a:gd name="connsiteY198" fmla="*/ 1699232 h 3113734"/>
                  <a:gd name="connsiteX199" fmla="*/ 444821 w 1354474"/>
                  <a:gd name="connsiteY199" fmla="*/ 1670430 h 3113734"/>
                  <a:gd name="connsiteX200" fmla="*/ 444043 w 1354474"/>
                  <a:gd name="connsiteY200" fmla="*/ 1670430 h 3113734"/>
                  <a:gd name="connsiteX201" fmla="*/ 434702 w 1354474"/>
                  <a:gd name="connsiteY201" fmla="*/ 1647077 h 3113734"/>
                  <a:gd name="connsiteX202" fmla="*/ 433923 w 1354474"/>
                  <a:gd name="connsiteY202" fmla="*/ 1647855 h 3113734"/>
                  <a:gd name="connsiteX203" fmla="*/ 429252 w 1354474"/>
                  <a:gd name="connsiteY203" fmla="*/ 1633065 h 3113734"/>
                  <a:gd name="connsiteX204" fmla="*/ 423025 w 1354474"/>
                  <a:gd name="connsiteY204" fmla="*/ 1603484 h 3113734"/>
                  <a:gd name="connsiteX205" fmla="*/ 402007 w 1354474"/>
                  <a:gd name="connsiteY205" fmla="*/ 1548216 h 3113734"/>
                  <a:gd name="connsiteX206" fmla="*/ 391109 w 1354474"/>
                  <a:gd name="connsiteY206" fmla="*/ 1513965 h 3113734"/>
                  <a:gd name="connsiteX207" fmla="*/ 378654 w 1354474"/>
                  <a:gd name="connsiteY207" fmla="*/ 1461031 h 3113734"/>
                  <a:gd name="connsiteX208" fmla="*/ 365421 w 1354474"/>
                  <a:gd name="connsiteY208" fmla="*/ 1422110 h 311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354474" h="3113734">
                    <a:moveTo>
                      <a:pt x="365421" y="1422110"/>
                    </a:moveTo>
                    <a:cubicBezTo>
                      <a:pt x="350631" y="1394086"/>
                      <a:pt x="350631" y="1361392"/>
                      <a:pt x="333505" y="1334147"/>
                    </a:cubicBezTo>
                    <a:cubicBezTo>
                      <a:pt x="326499" y="1329476"/>
                      <a:pt x="327278" y="1322470"/>
                      <a:pt x="327278" y="1316242"/>
                    </a:cubicBezTo>
                    <a:cubicBezTo>
                      <a:pt x="326499" y="1307680"/>
                      <a:pt x="328835" y="1298338"/>
                      <a:pt x="322607" y="1290554"/>
                    </a:cubicBezTo>
                    <a:cubicBezTo>
                      <a:pt x="315601" y="1268758"/>
                      <a:pt x="312487" y="1245405"/>
                      <a:pt x="300811" y="1224387"/>
                    </a:cubicBezTo>
                    <a:cubicBezTo>
                      <a:pt x="293027" y="1214268"/>
                      <a:pt x="296140" y="1201034"/>
                      <a:pt x="289913" y="1190136"/>
                    </a:cubicBezTo>
                    <a:cubicBezTo>
                      <a:pt x="289913" y="1187023"/>
                      <a:pt x="289134" y="1183909"/>
                      <a:pt x="289134" y="1180795"/>
                    </a:cubicBezTo>
                    <a:cubicBezTo>
                      <a:pt x="282129" y="1170676"/>
                      <a:pt x="284464" y="1157442"/>
                      <a:pt x="279015" y="1147323"/>
                    </a:cubicBezTo>
                    <a:cubicBezTo>
                      <a:pt x="278236" y="1144209"/>
                      <a:pt x="278236" y="1141095"/>
                      <a:pt x="277458" y="1137203"/>
                    </a:cubicBezTo>
                    <a:cubicBezTo>
                      <a:pt x="269674" y="1127083"/>
                      <a:pt x="274344" y="1113850"/>
                      <a:pt x="267338" y="1103730"/>
                    </a:cubicBezTo>
                    <a:cubicBezTo>
                      <a:pt x="266560" y="1088161"/>
                      <a:pt x="254883" y="1075707"/>
                      <a:pt x="255662" y="1060138"/>
                    </a:cubicBezTo>
                    <a:cubicBezTo>
                      <a:pt x="249434" y="1050018"/>
                      <a:pt x="253326" y="1036006"/>
                      <a:pt x="245542" y="1026665"/>
                    </a:cubicBezTo>
                    <a:cubicBezTo>
                      <a:pt x="245542" y="1023551"/>
                      <a:pt x="244764" y="1020437"/>
                      <a:pt x="244764" y="1017324"/>
                    </a:cubicBezTo>
                    <a:cubicBezTo>
                      <a:pt x="240871" y="1006426"/>
                      <a:pt x="240871" y="993971"/>
                      <a:pt x="233866" y="983073"/>
                    </a:cubicBezTo>
                    <a:lnTo>
                      <a:pt x="233866" y="983073"/>
                    </a:lnTo>
                    <a:cubicBezTo>
                      <a:pt x="227638" y="969061"/>
                      <a:pt x="232309" y="952714"/>
                      <a:pt x="222189" y="939481"/>
                    </a:cubicBezTo>
                    <a:lnTo>
                      <a:pt x="222189" y="939481"/>
                    </a:lnTo>
                    <a:cubicBezTo>
                      <a:pt x="213626" y="926247"/>
                      <a:pt x="222968" y="908343"/>
                      <a:pt x="210513" y="895888"/>
                    </a:cubicBezTo>
                    <a:cubicBezTo>
                      <a:pt x="207399" y="888104"/>
                      <a:pt x="203507" y="881098"/>
                      <a:pt x="200393" y="873314"/>
                    </a:cubicBezTo>
                    <a:cubicBezTo>
                      <a:pt x="197279" y="868643"/>
                      <a:pt x="195722" y="863973"/>
                      <a:pt x="195722" y="858523"/>
                    </a:cubicBezTo>
                    <a:cubicBezTo>
                      <a:pt x="194165" y="848404"/>
                      <a:pt x="198058" y="837506"/>
                      <a:pt x="190273" y="828943"/>
                    </a:cubicBezTo>
                    <a:lnTo>
                      <a:pt x="189495" y="829721"/>
                    </a:lnTo>
                    <a:cubicBezTo>
                      <a:pt x="183267" y="818823"/>
                      <a:pt x="184046" y="806368"/>
                      <a:pt x="180154" y="795470"/>
                    </a:cubicBezTo>
                    <a:cubicBezTo>
                      <a:pt x="177818" y="761998"/>
                      <a:pt x="166142" y="730082"/>
                      <a:pt x="156801" y="698166"/>
                    </a:cubicBezTo>
                    <a:cubicBezTo>
                      <a:pt x="151352" y="691939"/>
                      <a:pt x="151352" y="684933"/>
                      <a:pt x="151352" y="677148"/>
                    </a:cubicBezTo>
                    <a:cubicBezTo>
                      <a:pt x="151352" y="661580"/>
                      <a:pt x="152130" y="646011"/>
                      <a:pt x="142789" y="632778"/>
                    </a:cubicBezTo>
                    <a:cubicBezTo>
                      <a:pt x="141232" y="628885"/>
                      <a:pt x="140454" y="624215"/>
                      <a:pt x="140454" y="620323"/>
                    </a:cubicBezTo>
                    <a:cubicBezTo>
                      <a:pt x="138118" y="602419"/>
                      <a:pt x="145124" y="583736"/>
                      <a:pt x="135005" y="565833"/>
                    </a:cubicBezTo>
                    <a:cubicBezTo>
                      <a:pt x="120993" y="508228"/>
                      <a:pt x="122550" y="449846"/>
                      <a:pt x="124106" y="392242"/>
                    </a:cubicBezTo>
                    <a:cubicBezTo>
                      <a:pt x="130334" y="376673"/>
                      <a:pt x="131112" y="357991"/>
                      <a:pt x="145903" y="346314"/>
                    </a:cubicBezTo>
                    <a:cubicBezTo>
                      <a:pt x="147459" y="346314"/>
                      <a:pt x="149016" y="345536"/>
                      <a:pt x="150573" y="345536"/>
                    </a:cubicBezTo>
                    <a:cubicBezTo>
                      <a:pt x="164585" y="339308"/>
                      <a:pt x="164585" y="329189"/>
                      <a:pt x="156022" y="318291"/>
                    </a:cubicBezTo>
                    <a:cubicBezTo>
                      <a:pt x="113987" y="277812"/>
                      <a:pt x="73508" y="234998"/>
                      <a:pt x="25245" y="201525"/>
                    </a:cubicBezTo>
                    <a:cubicBezTo>
                      <a:pt x="22132" y="199190"/>
                      <a:pt x="19796" y="196855"/>
                      <a:pt x="18240" y="192963"/>
                    </a:cubicBezTo>
                    <a:cubicBezTo>
                      <a:pt x="2671" y="174280"/>
                      <a:pt x="-8227" y="154819"/>
                      <a:pt x="8120" y="131466"/>
                    </a:cubicBezTo>
                    <a:cubicBezTo>
                      <a:pt x="10455" y="123682"/>
                      <a:pt x="18240" y="119790"/>
                      <a:pt x="23688" y="115119"/>
                    </a:cubicBezTo>
                    <a:cubicBezTo>
                      <a:pt x="57161" y="80868"/>
                      <a:pt x="90634" y="45839"/>
                      <a:pt x="124106" y="11588"/>
                    </a:cubicBezTo>
                    <a:cubicBezTo>
                      <a:pt x="142010" y="-12544"/>
                      <a:pt x="154465" y="6917"/>
                      <a:pt x="167699" y="17037"/>
                    </a:cubicBezTo>
                    <a:cubicBezTo>
                      <a:pt x="188716" y="33384"/>
                      <a:pt x="210513" y="49731"/>
                      <a:pt x="234644" y="60629"/>
                    </a:cubicBezTo>
                    <a:cubicBezTo>
                      <a:pt x="275901" y="71527"/>
                      <a:pt x="285242" y="103443"/>
                      <a:pt x="285242" y="140808"/>
                    </a:cubicBezTo>
                    <a:cubicBezTo>
                      <a:pt x="285242" y="162604"/>
                      <a:pt x="285242" y="184400"/>
                      <a:pt x="293805" y="205418"/>
                    </a:cubicBezTo>
                    <a:cubicBezTo>
                      <a:pt x="297697" y="215537"/>
                      <a:pt x="293805" y="224878"/>
                      <a:pt x="292248" y="234998"/>
                    </a:cubicBezTo>
                    <a:cubicBezTo>
                      <a:pt x="290691" y="246675"/>
                      <a:pt x="290691" y="259130"/>
                      <a:pt x="299254" y="269249"/>
                    </a:cubicBezTo>
                    <a:cubicBezTo>
                      <a:pt x="315601" y="282483"/>
                      <a:pt x="336619" y="285596"/>
                      <a:pt x="354523" y="294938"/>
                    </a:cubicBezTo>
                    <a:cubicBezTo>
                      <a:pt x="427695" y="333859"/>
                      <a:pt x="483743" y="391463"/>
                      <a:pt x="531227" y="458409"/>
                    </a:cubicBezTo>
                    <a:cubicBezTo>
                      <a:pt x="534341" y="462301"/>
                      <a:pt x="535898" y="465414"/>
                      <a:pt x="540568" y="466971"/>
                    </a:cubicBezTo>
                    <a:cubicBezTo>
                      <a:pt x="549910" y="470864"/>
                      <a:pt x="546796" y="481762"/>
                      <a:pt x="553023" y="487989"/>
                    </a:cubicBezTo>
                    <a:lnTo>
                      <a:pt x="553023" y="488767"/>
                    </a:lnTo>
                    <a:cubicBezTo>
                      <a:pt x="561586" y="498887"/>
                      <a:pt x="567814" y="510564"/>
                      <a:pt x="574820" y="522240"/>
                    </a:cubicBezTo>
                    <a:cubicBezTo>
                      <a:pt x="588831" y="551821"/>
                      <a:pt x="608292" y="578287"/>
                      <a:pt x="619969" y="608646"/>
                    </a:cubicBezTo>
                    <a:cubicBezTo>
                      <a:pt x="626196" y="614874"/>
                      <a:pt x="622304" y="625772"/>
                      <a:pt x="630867" y="631221"/>
                    </a:cubicBezTo>
                    <a:lnTo>
                      <a:pt x="630867" y="631221"/>
                    </a:lnTo>
                    <a:cubicBezTo>
                      <a:pt x="636316" y="637448"/>
                      <a:pt x="636316" y="646011"/>
                      <a:pt x="641765" y="652238"/>
                    </a:cubicBezTo>
                    <a:cubicBezTo>
                      <a:pt x="644879" y="656909"/>
                      <a:pt x="648771" y="660801"/>
                      <a:pt x="651106" y="666250"/>
                    </a:cubicBezTo>
                    <a:cubicBezTo>
                      <a:pt x="658890" y="687268"/>
                      <a:pt x="666675" y="708286"/>
                      <a:pt x="674459" y="729304"/>
                    </a:cubicBezTo>
                    <a:cubicBezTo>
                      <a:pt x="678351" y="734753"/>
                      <a:pt x="679908" y="741758"/>
                      <a:pt x="684579" y="747207"/>
                    </a:cubicBezTo>
                    <a:cubicBezTo>
                      <a:pt x="685357" y="748764"/>
                      <a:pt x="685357" y="750321"/>
                      <a:pt x="685357" y="751878"/>
                    </a:cubicBezTo>
                    <a:cubicBezTo>
                      <a:pt x="690806" y="758884"/>
                      <a:pt x="690806" y="768225"/>
                      <a:pt x="698591" y="773674"/>
                    </a:cubicBezTo>
                    <a:cubicBezTo>
                      <a:pt x="700147" y="776010"/>
                      <a:pt x="700926" y="778345"/>
                      <a:pt x="700926" y="780680"/>
                    </a:cubicBezTo>
                    <a:cubicBezTo>
                      <a:pt x="703261" y="789243"/>
                      <a:pt x="697034" y="800919"/>
                      <a:pt x="707932" y="807147"/>
                    </a:cubicBezTo>
                    <a:cubicBezTo>
                      <a:pt x="720387" y="819602"/>
                      <a:pt x="721944" y="836727"/>
                      <a:pt x="728949" y="851518"/>
                    </a:cubicBezTo>
                    <a:cubicBezTo>
                      <a:pt x="735177" y="857745"/>
                      <a:pt x="732063" y="867865"/>
                      <a:pt x="739069" y="874092"/>
                    </a:cubicBezTo>
                    <a:lnTo>
                      <a:pt x="739847" y="874092"/>
                    </a:lnTo>
                    <a:cubicBezTo>
                      <a:pt x="744518" y="881098"/>
                      <a:pt x="744518" y="890439"/>
                      <a:pt x="749967" y="897445"/>
                    </a:cubicBezTo>
                    <a:cubicBezTo>
                      <a:pt x="747632" y="913014"/>
                      <a:pt x="761644" y="924690"/>
                      <a:pt x="762422" y="939481"/>
                    </a:cubicBezTo>
                    <a:cubicBezTo>
                      <a:pt x="768650" y="945708"/>
                      <a:pt x="765536" y="955828"/>
                      <a:pt x="772542" y="962055"/>
                    </a:cubicBezTo>
                    <a:cubicBezTo>
                      <a:pt x="780326" y="983851"/>
                      <a:pt x="788110" y="1005648"/>
                      <a:pt x="795895" y="1027444"/>
                    </a:cubicBezTo>
                    <a:cubicBezTo>
                      <a:pt x="802122" y="1033671"/>
                      <a:pt x="799008" y="1043791"/>
                      <a:pt x="805236" y="1050018"/>
                    </a:cubicBezTo>
                    <a:lnTo>
                      <a:pt x="806014" y="1050018"/>
                    </a:lnTo>
                    <a:cubicBezTo>
                      <a:pt x="810685" y="1055467"/>
                      <a:pt x="809906" y="1062473"/>
                      <a:pt x="811463" y="1068701"/>
                    </a:cubicBezTo>
                    <a:cubicBezTo>
                      <a:pt x="812242" y="1077264"/>
                      <a:pt x="811463" y="1086604"/>
                      <a:pt x="817691" y="1093610"/>
                    </a:cubicBezTo>
                    <a:cubicBezTo>
                      <a:pt x="823918" y="1103730"/>
                      <a:pt x="830146" y="1113071"/>
                      <a:pt x="828589" y="1125526"/>
                    </a:cubicBezTo>
                    <a:cubicBezTo>
                      <a:pt x="834038" y="1136424"/>
                      <a:pt x="829367" y="1150436"/>
                      <a:pt x="839487" y="1158999"/>
                    </a:cubicBezTo>
                    <a:cubicBezTo>
                      <a:pt x="842601" y="1162891"/>
                      <a:pt x="845714" y="1166783"/>
                      <a:pt x="848828" y="1170676"/>
                    </a:cubicBezTo>
                    <a:cubicBezTo>
                      <a:pt x="853499" y="1176124"/>
                      <a:pt x="852720" y="1183130"/>
                      <a:pt x="855056" y="1189358"/>
                    </a:cubicBezTo>
                    <a:cubicBezTo>
                      <a:pt x="854277" y="1198699"/>
                      <a:pt x="858948" y="1206483"/>
                      <a:pt x="864397" y="1213489"/>
                    </a:cubicBezTo>
                    <a:cubicBezTo>
                      <a:pt x="865954" y="1216603"/>
                      <a:pt x="865954" y="1220495"/>
                      <a:pt x="866732" y="1224387"/>
                    </a:cubicBezTo>
                    <a:cubicBezTo>
                      <a:pt x="865954" y="1232950"/>
                      <a:pt x="867510" y="1240735"/>
                      <a:pt x="874517" y="1246183"/>
                    </a:cubicBezTo>
                    <a:cubicBezTo>
                      <a:pt x="875295" y="1248519"/>
                      <a:pt x="876852" y="1250075"/>
                      <a:pt x="877630" y="1252411"/>
                    </a:cubicBezTo>
                    <a:cubicBezTo>
                      <a:pt x="877630" y="1261752"/>
                      <a:pt x="879965" y="1270315"/>
                      <a:pt x="885415" y="1278099"/>
                    </a:cubicBezTo>
                    <a:cubicBezTo>
                      <a:pt x="888528" y="1284327"/>
                      <a:pt x="890863" y="1291333"/>
                      <a:pt x="893977" y="1296781"/>
                    </a:cubicBezTo>
                    <a:cubicBezTo>
                      <a:pt x="908768" y="1341931"/>
                      <a:pt x="923558" y="1387858"/>
                      <a:pt x="939126" y="1433007"/>
                    </a:cubicBezTo>
                    <a:cubicBezTo>
                      <a:pt x="944576" y="1443127"/>
                      <a:pt x="943019" y="1455582"/>
                      <a:pt x="950024" y="1465702"/>
                    </a:cubicBezTo>
                    <a:lnTo>
                      <a:pt x="950024" y="1465702"/>
                    </a:lnTo>
                    <a:cubicBezTo>
                      <a:pt x="953917" y="1469594"/>
                      <a:pt x="955474" y="1475043"/>
                      <a:pt x="955474" y="1480492"/>
                    </a:cubicBezTo>
                    <a:cubicBezTo>
                      <a:pt x="957030" y="1489833"/>
                      <a:pt x="951581" y="1501510"/>
                      <a:pt x="961701" y="1509294"/>
                    </a:cubicBezTo>
                    <a:lnTo>
                      <a:pt x="961701" y="1509294"/>
                    </a:lnTo>
                    <a:cubicBezTo>
                      <a:pt x="967150" y="1517857"/>
                      <a:pt x="964815" y="1529533"/>
                      <a:pt x="971821" y="1537318"/>
                    </a:cubicBezTo>
                    <a:cubicBezTo>
                      <a:pt x="974934" y="1542767"/>
                      <a:pt x="978827" y="1548216"/>
                      <a:pt x="981940" y="1554443"/>
                    </a:cubicBezTo>
                    <a:cubicBezTo>
                      <a:pt x="988168" y="1559114"/>
                      <a:pt x="988168" y="1566120"/>
                      <a:pt x="988168" y="1572347"/>
                    </a:cubicBezTo>
                    <a:cubicBezTo>
                      <a:pt x="988946" y="1580910"/>
                      <a:pt x="986611" y="1590251"/>
                      <a:pt x="992838" y="1598035"/>
                    </a:cubicBezTo>
                    <a:cubicBezTo>
                      <a:pt x="1000623" y="1619831"/>
                      <a:pt x="1008407" y="1641628"/>
                      <a:pt x="1016191" y="1663424"/>
                    </a:cubicBezTo>
                    <a:cubicBezTo>
                      <a:pt x="1024754" y="1672765"/>
                      <a:pt x="1019305" y="1686777"/>
                      <a:pt x="1027089" y="1696118"/>
                    </a:cubicBezTo>
                    <a:cubicBezTo>
                      <a:pt x="1026311" y="1708573"/>
                      <a:pt x="1036431" y="1717136"/>
                      <a:pt x="1037988" y="1728812"/>
                    </a:cubicBezTo>
                    <a:cubicBezTo>
                      <a:pt x="1042658" y="1734261"/>
                      <a:pt x="1043437" y="1740489"/>
                      <a:pt x="1043437" y="1747495"/>
                    </a:cubicBezTo>
                    <a:cubicBezTo>
                      <a:pt x="1043437" y="1756057"/>
                      <a:pt x="1042658" y="1764620"/>
                      <a:pt x="1050442" y="1770848"/>
                    </a:cubicBezTo>
                    <a:cubicBezTo>
                      <a:pt x="1054335" y="1777075"/>
                      <a:pt x="1056670" y="1784081"/>
                      <a:pt x="1059784" y="1790309"/>
                    </a:cubicBezTo>
                    <a:cubicBezTo>
                      <a:pt x="1073017" y="1833901"/>
                      <a:pt x="1087029" y="1877493"/>
                      <a:pt x="1100262" y="1921085"/>
                    </a:cubicBezTo>
                    <a:cubicBezTo>
                      <a:pt x="1102598" y="1928091"/>
                      <a:pt x="1103376" y="1935097"/>
                      <a:pt x="1104933" y="1942103"/>
                    </a:cubicBezTo>
                    <a:cubicBezTo>
                      <a:pt x="1110382" y="1950666"/>
                      <a:pt x="1109603" y="1961564"/>
                      <a:pt x="1115053" y="1970127"/>
                    </a:cubicBezTo>
                    <a:cubicBezTo>
                      <a:pt x="1118166" y="1977911"/>
                      <a:pt x="1122058" y="1984917"/>
                      <a:pt x="1125172" y="1992701"/>
                    </a:cubicBezTo>
                    <a:cubicBezTo>
                      <a:pt x="1131400" y="1997372"/>
                      <a:pt x="1131400" y="2004378"/>
                      <a:pt x="1131400" y="2011384"/>
                    </a:cubicBezTo>
                    <a:cubicBezTo>
                      <a:pt x="1132178" y="2019946"/>
                      <a:pt x="1129064" y="2029288"/>
                      <a:pt x="1136849" y="2037072"/>
                    </a:cubicBezTo>
                    <a:cubicBezTo>
                      <a:pt x="1139962" y="2051862"/>
                      <a:pt x="1150082" y="2064317"/>
                      <a:pt x="1149304" y="2079886"/>
                    </a:cubicBezTo>
                    <a:cubicBezTo>
                      <a:pt x="1153974" y="2086892"/>
                      <a:pt x="1153974" y="2096233"/>
                      <a:pt x="1158645" y="2103239"/>
                    </a:cubicBezTo>
                    <a:lnTo>
                      <a:pt x="1159423" y="2103239"/>
                    </a:lnTo>
                    <a:cubicBezTo>
                      <a:pt x="1163315" y="2107131"/>
                      <a:pt x="1164872" y="2111802"/>
                      <a:pt x="1164872" y="2117251"/>
                    </a:cubicBezTo>
                    <a:cubicBezTo>
                      <a:pt x="1164094" y="2127370"/>
                      <a:pt x="1165651" y="2137490"/>
                      <a:pt x="1173435" y="2145274"/>
                    </a:cubicBezTo>
                    <a:cubicBezTo>
                      <a:pt x="1174214" y="2147610"/>
                      <a:pt x="1174992" y="2149945"/>
                      <a:pt x="1175770" y="2152280"/>
                    </a:cubicBezTo>
                    <a:cubicBezTo>
                      <a:pt x="1176549" y="2161622"/>
                      <a:pt x="1176549" y="2171741"/>
                      <a:pt x="1181998" y="2180304"/>
                    </a:cubicBezTo>
                    <a:cubicBezTo>
                      <a:pt x="1182776" y="2181861"/>
                      <a:pt x="1182776" y="2183418"/>
                      <a:pt x="1182776" y="2184975"/>
                    </a:cubicBezTo>
                    <a:cubicBezTo>
                      <a:pt x="1189004" y="2193537"/>
                      <a:pt x="1184333" y="2205992"/>
                      <a:pt x="1192896" y="2213777"/>
                    </a:cubicBezTo>
                    <a:cubicBezTo>
                      <a:pt x="1196010" y="2220782"/>
                      <a:pt x="1199902" y="2228567"/>
                      <a:pt x="1203015" y="2235573"/>
                    </a:cubicBezTo>
                    <a:cubicBezTo>
                      <a:pt x="1207686" y="2241022"/>
                      <a:pt x="1206908" y="2248027"/>
                      <a:pt x="1208465" y="2254255"/>
                    </a:cubicBezTo>
                    <a:cubicBezTo>
                      <a:pt x="1209243" y="2262818"/>
                      <a:pt x="1206129" y="2272159"/>
                      <a:pt x="1213913" y="2279165"/>
                    </a:cubicBezTo>
                    <a:cubicBezTo>
                      <a:pt x="1217027" y="2293955"/>
                      <a:pt x="1227147" y="2305632"/>
                      <a:pt x="1225590" y="2321979"/>
                    </a:cubicBezTo>
                    <a:cubicBezTo>
                      <a:pt x="1231818" y="2332098"/>
                      <a:pt x="1228704" y="2346110"/>
                      <a:pt x="1236488" y="2356230"/>
                    </a:cubicBezTo>
                    <a:lnTo>
                      <a:pt x="1236488" y="2356230"/>
                    </a:lnTo>
                    <a:cubicBezTo>
                      <a:pt x="1241937" y="2366349"/>
                      <a:pt x="1238045" y="2380361"/>
                      <a:pt x="1247386" y="2389702"/>
                    </a:cubicBezTo>
                    <a:cubicBezTo>
                      <a:pt x="1251278" y="2397487"/>
                      <a:pt x="1254392" y="2404493"/>
                      <a:pt x="1258284" y="2412277"/>
                    </a:cubicBezTo>
                    <a:cubicBezTo>
                      <a:pt x="1261398" y="2416948"/>
                      <a:pt x="1260619" y="2422397"/>
                      <a:pt x="1262955" y="2427067"/>
                    </a:cubicBezTo>
                    <a:cubicBezTo>
                      <a:pt x="1264512" y="2437187"/>
                      <a:pt x="1262176" y="2448085"/>
                      <a:pt x="1269182" y="2456648"/>
                    </a:cubicBezTo>
                    <a:cubicBezTo>
                      <a:pt x="1276967" y="2478444"/>
                      <a:pt x="1283972" y="2500240"/>
                      <a:pt x="1291757" y="2522036"/>
                    </a:cubicBezTo>
                    <a:cubicBezTo>
                      <a:pt x="1295649" y="2526707"/>
                      <a:pt x="1296427" y="2531377"/>
                      <a:pt x="1296427" y="2536827"/>
                    </a:cubicBezTo>
                    <a:cubicBezTo>
                      <a:pt x="1297984" y="2546946"/>
                      <a:pt x="1292535" y="2557844"/>
                      <a:pt x="1302655" y="2565628"/>
                    </a:cubicBezTo>
                    <a:cubicBezTo>
                      <a:pt x="1308882" y="2571856"/>
                      <a:pt x="1311218" y="2579640"/>
                      <a:pt x="1312775" y="2588203"/>
                    </a:cubicBezTo>
                    <a:cubicBezTo>
                      <a:pt x="1316667" y="2593652"/>
                      <a:pt x="1316667" y="2600658"/>
                      <a:pt x="1318224" y="2606886"/>
                    </a:cubicBezTo>
                    <a:cubicBezTo>
                      <a:pt x="1319002" y="2615448"/>
                      <a:pt x="1319002" y="2624790"/>
                      <a:pt x="1324451" y="2632574"/>
                    </a:cubicBezTo>
                    <a:cubicBezTo>
                      <a:pt x="1330679" y="2644250"/>
                      <a:pt x="1336128" y="2655927"/>
                      <a:pt x="1335349" y="2669939"/>
                    </a:cubicBezTo>
                    <a:cubicBezTo>
                      <a:pt x="1339241" y="2687064"/>
                      <a:pt x="1343133" y="2704968"/>
                      <a:pt x="1350139" y="2722094"/>
                    </a:cubicBezTo>
                    <a:cubicBezTo>
                      <a:pt x="1357924" y="2741555"/>
                      <a:pt x="1357145" y="2761015"/>
                      <a:pt x="1344690" y="2778919"/>
                    </a:cubicBezTo>
                    <a:cubicBezTo>
                      <a:pt x="1336906" y="2789818"/>
                      <a:pt x="1337685" y="2803051"/>
                      <a:pt x="1336128" y="2815506"/>
                    </a:cubicBezTo>
                    <a:cubicBezTo>
                      <a:pt x="1336128" y="2818619"/>
                      <a:pt x="1335349" y="2821733"/>
                      <a:pt x="1335349" y="2824847"/>
                    </a:cubicBezTo>
                    <a:cubicBezTo>
                      <a:pt x="1327565" y="2834967"/>
                      <a:pt x="1328343" y="2847421"/>
                      <a:pt x="1325230" y="2859098"/>
                    </a:cubicBezTo>
                    <a:cubicBezTo>
                      <a:pt x="1325230" y="2863769"/>
                      <a:pt x="1324451" y="2869217"/>
                      <a:pt x="1324451" y="2873888"/>
                    </a:cubicBezTo>
                    <a:cubicBezTo>
                      <a:pt x="1319780" y="2881673"/>
                      <a:pt x="1320559" y="2890235"/>
                      <a:pt x="1316667" y="2898020"/>
                    </a:cubicBezTo>
                    <a:cubicBezTo>
                      <a:pt x="1312775" y="2907361"/>
                      <a:pt x="1307325" y="2915923"/>
                      <a:pt x="1307325" y="2926043"/>
                    </a:cubicBezTo>
                    <a:cubicBezTo>
                      <a:pt x="1306547" y="2931492"/>
                      <a:pt x="1304990" y="2936163"/>
                      <a:pt x="1301877" y="2940055"/>
                    </a:cubicBezTo>
                    <a:cubicBezTo>
                      <a:pt x="1301877" y="2943169"/>
                      <a:pt x="1301098" y="2947061"/>
                      <a:pt x="1301098" y="2950175"/>
                    </a:cubicBezTo>
                    <a:cubicBezTo>
                      <a:pt x="1297984" y="2955624"/>
                      <a:pt x="1296427" y="2961851"/>
                      <a:pt x="1292535" y="2966522"/>
                    </a:cubicBezTo>
                    <a:cubicBezTo>
                      <a:pt x="1285529" y="2975085"/>
                      <a:pt x="1285529" y="2986761"/>
                      <a:pt x="1280859" y="2996881"/>
                    </a:cubicBezTo>
                    <a:cubicBezTo>
                      <a:pt x="1280859" y="2999995"/>
                      <a:pt x="1280080" y="3003108"/>
                      <a:pt x="1280080" y="3006222"/>
                    </a:cubicBezTo>
                    <a:cubicBezTo>
                      <a:pt x="1271518" y="3015563"/>
                      <a:pt x="1275410" y="3028796"/>
                      <a:pt x="1269182" y="3038916"/>
                    </a:cubicBezTo>
                    <a:cubicBezTo>
                      <a:pt x="1264512" y="3058377"/>
                      <a:pt x="1261398" y="3077838"/>
                      <a:pt x="1255171" y="3096520"/>
                    </a:cubicBezTo>
                    <a:cubicBezTo>
                      <a:pt x="1250500" y="3112089"/>
                      <a:pt x="1243494" y="3121430"/>
                      <a:pt x="1224812" y="3108197"/>
                    </a:cubicBezTo>
                    <a:cubicBezTo>
                      <a:pt x="1196010" y="3087958"/>
                      <a:pt x="1165651" y="3070054"/>
                      <a:pt x="1135292" y="3051371"/>
                    </a:cubicBezTo>
                    <a:cubicBezTo>
                      <a:pt x="1125951" y="3045922"/>
                      <a:pt x="1117388" y="3038916"/>
                      <a:pt x="1105711" y="3039695"/>
                    </a:cubicBezTo>
                    <a:cubicBezTo>
                      <a:pt x="1085472" y="3012449"/>
                      <a:pt x="1051999" y="3004665"/>
                      <a:pt x="1027089" y="2984426"/>
                    </a:cubicBezTo>
                    <a:cubicBezTo>
                      <a:pt x="1016970" y="2975085"/>
                      <a:pt x="1006072" y="2968857"/>
                      <a:pt x="993617" y="2963408"/>
                    </a:cubicBezTo>
                    <a:cubicBezTo>
                      <a:pt x="974934" y="2952510"/>
                      <a:pt x="957030" y="2941612"/>
                      <a:pt x="938348" y="2930714"/>
                    </a:cubicBezTo>
                    <a:cubicBezTo>
                      <a:pt x="932899" y="2923708"/>
                      <a:pt x="923558" y="2923708"/>
                      <a:pt x="916552" y="2919816"/>
                    </a:cubicBezTo>
                    <a:cubicBezTo>
                      <a:pt x="890863" y="2901912"/>
                      <a:pt x="865175" y="2884008"/>
                      <a:pt x="838709" y="2865325"/>
                    </a:cubicBezTo>
                    <a:cubicBezTo>
                      <a:pt x="832481" y="2859098"/>
                      <a:pt x="833259" y="2849757"/>
                      <a:pt x="828589" y="2842751"/>
                    </a:cubicBezTo>
                    <a:cubicBezTo>
                      <a:pt x="820804" y="2819398"/>
                      <a:pt x="813020" y="2796045"/>
                      <a:pt x="806014" y="2772692"/>
                    </a:cubicBezTo>
                    <a:cubicBezTo>
                      <a:pt x="801344" y="2763351"/>
                      <a:pt x="801344" y="2753231"/>
                      <a:pt x="795895" y="2743890"/>
                    </a:cubicBezTo>
                    <a:cubicBezTo>
                      <a:pt x="795116" y="2742333"/>
                      <a:pt x="794338" y="2741555"/>
                      <a:pt x="795116" y="2739998"/>
                    </a:cubicBezTo>
                    <a:cubicBezTo>
                      <a:pt x="788889" y="2728321"/>
                      <a:pt x="791224" y="2714309"/>
                      <a:pt x="782661" y="2703411"/>
                    </a:cubicBezTo>
                    <a:cubicBezTo>
                      <a:pt x="777991" y="2695627"/>
                      <a:pt x="780326" y="2685507"/>
                      <a:pt x="773320" y="2678501"/>
                    </a:cubicBezTo>
                    <a:lnTo>
                      <a:pt x="773320" y="2678501"/>
                    </a:lnTo>
                    <a:cubicBezTo>
                      <a:pt x="767871" y="2668382"/>
                      <a:pt x="769428" y="2655148"/>
                      <a:pt x="759308" y="2647364"/>
                    </a:cubicBezTo>
                    <a:cubicBezTo>
                      <a:pt x="757752" y="2644250"/>
                      <a:pt x="756973" y="2640358"/>
                      <a:pt x="756973" y="2636466"/>
                    </a:cubicBezTo>
                    <a:cubicBezTo>
                      <a:pt x="756195" y="2628682"/>
                      <a:pt x="758530" y="2619340"/>
                      <a:pt x="751524" y="2613113"/>
                    </a:cubicBezTo>
                    <a:cubicBezTo>
                      <a:pt x="748410" y="2606107"/>
                      <a:pt x="744518" y="2598323"/>
                      <a:pt x="741404" y="2591317"/>
                    </a:cubicBezTo>
                    <a:cubicBezTo>
                      <a:pt x="734399" y="2581197"/>
                      <a:pt x="735177" y="2568742"/>
                      <a:pt x="730506" y="2557844"/>
                    </a:cubicBezTo>
                    <a:cubicBezTo>
                      <a:pt x="732842" y="2542275"/>
                      <a:pt x="718830" y="2530599"/>
                      <a:pt x="718830" y="2515030"/>
                    </a:cubicBezTo>
                    <a:cubicBezTo>
                      <a:pt x="713381" y="2504911"/>
                      <a:pt x="714159" y="2492456"/>
                      <a:pt x="707932" y="2482336"/>
                    </a:cubicBezTo>
                    <a:cubicBezTo>
                      <a:pt x="707932" y="2479222"/>
                      <a:pt x="707153" y="2476108"/>
                      <a:pt x="707153" y="2472995"/>
                    </a:cubicBezTo>
                    <a:cubicBezTo>
                      <a:pt x="702483" y="2462097"/>
                      <a:pt x="703261" y="2449642"/>
                      <a:pt x="695477" y="2440301"/>
                    </a:cubicBezTo>
                    <a:cubicBezTo>
                      <a:pt x="690028" y="2433295"/>
                      <a:pt x="693920" y="2422397"/>
                      <a:pt x="686136" y="2416169"/>
                    </a:cubicBezTo>
                    <a:cubicBezTo>
                      <a:pt x="683800" y="2408385"/>
                      <a:pt x="681465" y="2400601"/>
                      <a:pt x="675238" y="2394373"/>
                    </a:cubicBezTo>
                    <a:cubicBezTo>
                      <a:pt x="669010" y="2389702"/>
                      <a:pt x="669788" y="2382696"/>
                      <a:pt x="669788" y="2376469"/>
                    </a:cubicBezTo>
                    <a:cubicBezTo>
                      <a:pt x="669788" y="2367906"/>
                      <a:pt x="670567" y="2358565"/>
                      <a:pt x="662783" y="2352338"/>
                    </a:cubicBezTo>
                    <a:cubicBezTo>
                      <a:pt x="658112" y="2344553"/>
                      <a:pt x="657333" y="2335990"/>
                      <a:pt x="654220" y="2328206"/>
                    </a:cubicBezTo>
                    <a:cubicBezTo>
                      <a:pt x="646435" y="2299404"/>
                      <a:pt x="638651" y="2271380"/>
                      <a:pt x="630867" y="2242578"/>
                    </a:cubicBezTo>
                    <a:cubicBezTo>
                      <a:pt x="624639" y="2232459"/>
                      <a:pt x="627753" y="2218447"/>
                      <a:pt x="619969" y="2209106"/>
                    </a:cubicBezTo>
                    <a:lnTo>
                      <a:pt x="619969" y="2209106"/>
                    </a:lnTo>
                    <a:cubicBezTo>
                      <a:pt x="614520" y="2198986"/>
                      <a:pt x="618412" y="2184975"/>
                      <a:pt x="609071" y="2175633"/>
                    </a:cubicBezTo>
                    <a:lnTo>
                      <a:pt x="609071" y="2175633"/>
                    </a:lnTo>
                    <a:cubicBezTo>
                      <a:pt x="603622" y="2166292"/>
                      <a:pt x="607514" y="2153058"/>
                      <a:pt x="597394" y="2145274"/>
                    </a:cubicBezTo>
                    <a:cubicBezTo>
                      <a:pt x="595837" y="2142939"/>
                      <a:pt x="595059" y="2141382"/>
                      <a:pt x="594280" y="2139047"/>
                    </a:cubicBezTo>
                    <a:cubicBezTo>
                      <a:pt x="592724" y="2129705"/>
                      <a:pt x="589610" y="2121143"/>
                      <a:pt x="584161" y="2112580"/>
                    </a:cubicBezTo>
                    <a:cubicBezTo>
                      <a:pt x="580269" y="2106352"/>
                      <a:pt x="580269" y="2098568"/>
                      <a:pt x="577155" y="2092341"/>
                    </a:cubicBezTo>
                    <a:cubicBezTo>
                      <a:pt x="577933" y="2090784"/>
                      <a:pt x="577933" y="2089227"/>
                      <a:pt x="576376" y="2087670"/>
                    </a:cubicBezTo>
                    <a:cubicBezTo>
                      <a:pt x="568592" y="2078329"/>
                      <a:pt x="572484" y="2064317"/>
                      <a:pt x="565478" y="2054976"/>
                    </a:cubicBezTo>
                    <a:cubicBezTo>
                      <a:pt x="566257" y="2039407"/>
                      <a:pt x="552245" y="2027731"/>
                      <a:pt x="553802" y="2011384"/>
                    </a:cubicBezTo>
                    <a:cubicBezTo>
                      <a:pt x="549910" y="2000486"/>
                      <a:pt x="549131" y="1988809"/>
                      <a:pt x="540568" y="1980247"/>
                    </a:cubicBezTo>
                    <a:cubicBezTo>
                      <a:pt x="539012" y="1977133"/>
                      <a:pt x="538233" y="1973240"/>
                      <a:pt x="538233" y="1969348"/>
                    </a:cubicBezTo>
                    <a:cubicBezTo>
                      <a:pt x="539012" y="1960007"/>
                      <a:pt x="534341" y="1953001"/>
                      <a:pt x="528892" y="1945995"/>
                    </a:cubicBezTo>
                    <a:cubicBezTo>
                      <a:pt x="528114" y="1943660"/>
                      <a:pt x="527335" y="1941325"/>
                      <a:pt x="527335" y="1938989"/>
                    </a:cubicBezTo>
                    <a:cubicBezTo>
                      <a:pt x="527335" y="1929648"/>
                      <a:pt x="528114" y="1919528"/>
                      <a:pt x="519551" y="1913301"/>
                    </a:cubicBezTo>
                    <a:cubicBezTo>
                      <a:pt x="517994" y="1910966"/>
                      <a:pt x="517215" y="1908631"/>
                      <a:pt x="517215" y="1906295"/>
                    </a:cubicBezTo>
                    <a:cubicBezTo>
                      <a:pt x="517215" y="1896175"/>
                      <a:pt x="516437" y="1886834"/>
                      <a:pt x="508653" y="1879828"/>
                    </a:cubicBezTo>
                    <a:cubicBezTo>
                      <a:pt x="507874" y="1877493"/>
                      <a:pt x="506317" y="1875158"/>
                      <a:pt x="506317" y="1872822"/>
                    </a:cubicBezTo>
                    <a:cubicBezTo>
                      <a:pt x="504761" y="1863481"/>
                      <a:pt x="508653" y="1853361"/>
                      <a:pt x="500090" y="1845577"/>
                    </a:cubicBezTo>
                    <a:cubicBezTo>
                      <a:pt x="496976" y="1838572"/>
                      <a:pt x="493084" y="1830787"/>
                      <a:pt x="489970" y="1823781"/>
                    </a:cubicBezTo>
                    <a:cubicBezTo>
                      <a:pt x="485300" y="1819111"/>
                      <a:pt x="486078" y="1812105"/>
                      <a:pt x="483743" y="1805877"/>
                    </a:cubicBezTo>
                    <a:cubicBezTo>
                      <a:pt x="482964" y="1797315"/>
                      <a:pt x="482964" y="1787973"/>
                      <a:pt x="478294" y="1780189"/>
                    </a:cubicBezTo>
                    <a:cubicBezTo>
                      <a:pt x="471288" y="1758393"/>
                      <a:pt x="463503" y="1736596"/>
                      <a:pt x="456498" y="1714022"/>
                    </a:cubicBezTo>
                    <a:cubicBezTo>
                      <a:pt x="453384" y="1710130"/>
                      <a:pt x="454162" y="1703903"/>
                      <a:pt x="451827" y="1699232"/>
                    </a:cubicBezTo>
                    <a:cubicBezTo>
                      <a:pt x="450270" y="1689112"/>
                      <a:pt x="451827" y="1678993"/>
                      <a:pt x="444821" y="1670430"/>
                    </a:cubicBezTo>
                    <a:lnTo>
                      <a:pt x="444043" y="1670430"/>
                    </a:lnTo>
                    <a:cubicBezTo>
                      <a:pt x="440150" y="1663424"/>
                      <a:pt x="440150" y="1654083"/>
                      <a:pt x="434702" y="1647077"/>
                    </a:cubicBezTo>
                    <a:lnTo>
                      <a:pt x="433923" y="1647855"/>
                    </a:lnTo>
                    <a:cubicBezTo>
                      <a:pt x="430031" y="1643963"/>
                      <a:pt x="430809" y="1637736"/>
                      <a:pt x="429252" y="1633065"/>
                    </a:cubicBezTo>
                    <a:cubicBezTo>
                      <a:pt x="427695" y="1622945"/>
                      <a:pt x="428474" y="1612826"/>
                      <a:pt x="423025" y="1603484"/>
                    </a:cubicBezTo>
                    <a:cubicBezTo>
                      <a:pt x="412905" y="1586359"/>
                      <a:pt x="414462" y="1564563"/>
                      <a:pt x="402007" y="1548216"/>
                    </a:cubicBezTo>
                    <a:cubicBezTo>
                      <a:pt x="395001" y="1538096"/>
                      <a:pt x="397337" y="1524863"/>
                      <a:pt x="391109" y="1513965"/>
                    </a:cubicBezTo>
                    <a:cubicBezTo>
                      <a:pt x="392666" y="1495282"/>
                      <a:pt x="377876" y="1479713"/>
                      <a:pt x="378654" y="1461031"/>
                    </a:cubicBezTo>
                    <a:cubicBezTo>
                      <a:pt x="371648" y="1444684"/>
                      <a:pt x="372427" y="1432229"/>
                      <a:pt x="365421" y="14221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56">
              <a:extLst>
                <a:ext uri="{FF2B5EF4-FFF2-40B4-BE49-F238E27FC236}">
                  <a16:creationId xmlns:a16="http://schemas.microsoft.com/office/drawing/2014/main" id="{5E72294A-0832-4ED2-89BA-3943DC36DD28}"/>
                </a:ext>
              </a:extLst>
            </p:cNvPr>
            <p:cNvSpPr/>
            <p:nvPr/>
          </p:nvSpPr>
          <p:spPr>
            <a:xfrm>
              <a:off x="3895126" y="3986949"/>
              <a:ext cx="1115695" cy="1764664"/>
            </a:xfrm>
            <a:custGeom>
              <a:avLst/>
              <a:gdLst>
                <a:gd name="connsiteX0" fmla="*/ 502892 w 1115695"/>
                <a:gd name="connsiteY0" fmla="*/ 913254 h 1764664"/>
                <a:gd name="connsiteX1" fmla="*/ 479251 w 1115695"/>
                <a:gd name="connsiteY1" fmla="*/ 947385 h 1764664"/>
                <a:gd name="connsiteX2" fmla="*/ 524186 w 1115695"/>
                <a:gd name="connsiteY2" fmla="*/ 944411 h 1764664"/>
                <a:gd name="connsiteX3" fmla="*/ 502892 w 1115695"/>
                <a:gd name="connsiteY3" fmla="*/ 913254 h 1764664"/>
                <a:gd name="connsiteX4" fmla="*/ 296068 w 1115695"/>
                <a:gd name="connsiteY4" fmla="*/ 857673 h 1764664"/>
                <a:gd name="connsiteX5" fmla="*/ 345386 w 1115695"/>
                <a:gd name="connsiteY5" fmla="*/ 908713 h 1764664"/>
                <a:gd name="connsiteX6" fmla="*/ 296068 w 1115695"/>
                <a:gd name="connsiteY6" fmla="*/ 857673 h 1764664"/>
                <a:gd name="connsiteX7" fmla="*/ 701732 w 1115695"/>
                <a:gd name="connsiteY7" fmla="*/ 834970 h 1764664"/>
                <a:gd name="connsiteX8" fmla="*/ 652883 w 1115695"/>
                <a:gd name="connsiteY8" fmla="*/ 859551 h 1764664"/>
                <a:gd name="connsiteX9" fmla="*/ 650535 w 1115695"/>
                <a:gd name="connsiteY9" fmla="*/ 901981 h 1764664"/>
                <a:gd name="connsiteX10" fmla="*/ 701732 w 1115695"/>
                <a:gd name="connsiteY10" fmla="*/ 834970 h 1764664"/>
                <a:gd name="connsiteX11" fmla="*/ 424139 w 1115695"/>
                <a:gd name="connsiteY11" fmla="*/ 0 h 1764664"/>
                <a:gd name="connsiteX12" fmla="*/ 447805 w 1115695"/>
                <a:gd name="connsiteY12" fmla="*/ 0 h 1764664"/>
                <a:gd name="connsiteX13" fmla="*/ 317292 w 1115695"/>
                <a:gd name="connsiteY13" fmla="*/ 124575 h 1764664"/>
                <a:gd name="connsiteX14" fmla="*/ 306034 w 1115695"/>
                <a:gd name="connsiteY14" fmla="*/ 128488 h 1764664"/>
                <a:gd name="connsiteX15" fmla="*/ 129324 w 1115695"/>
                <a:gd name="connsiteY15" fmla="*/ 366053 h 1764664"/>
                <a:gd name="connsiteX16" fmla="*/ 257239 w 1115695"/>
                <a:gd name="connsiteY16" fmla="*/ 730540 h 1764664"/>
                <a:gd name="connsiteX17" fmla="*/ 424139 w 1115695"/>
                <a:gd name="connsiteY17" fmla="*/ 702985 h 1764664"/>
                <a:gd name="connsiteX18" fmla="*/ 509312 w 1115695"/>
                <a:gd name="connsiteY18" fmla="*/ 721146 h 1764664"/>
                <a:gd name="connsiteX19" fmla="*/ 543287 w 1115695"/>
                <a:gd name="connsiteY19" fmla="*/ 710187 h 1764664"/>
                <a:gd name="connsiteX20" fmla="*/ 709091 w 1115695"/>
                <a:gd name="connsiteY20" fmla="*/ 698601 h 1764664"/>
                <a:gd name="connsiteX21" fmla="*/ 741030 w 1115695"/>
                <a:gd name="connsiteY21" fmla="*/ 693747 h 1764664"/>
                <a:gd name="connsiteX22" fmla="*/ 831996 w 1115695"/>
                <a:gd name="connsiteY22" fmla="*/ 373255 h 1764664"/>
                <a:gd name="connsiteX23" fmla="*/ 617506 w 1115695"/>
                <a:gd name="connsiteY23" fmla="*/ 112095 h 1764664"/>
                <a:gd name="connsiteX24" fmla="*/ 591486 w 1115695"/>
                <a:gd name="connsiteY24" fmla="*/ 104278 h 1764664"/>
                <a:gd name="connsiteX25" fmla="*/ 659162 w 1115695"/>
                <a:gd name="connsiteY25" fmla="*/ 39680 h 1764664"/>
                <a:gd name="connsiteX26" fmla="*/ 707838 w 1115695"/>
                <a:gd name="connsiteY26" fmla="*/ 62157 h 1764664"/>
                <a:gd name="connsiteX27" fmla="*/ 923431 w 1115695"/>
                <a:gd name="connsiteY27" fmla="*/ 496473 h 1764664"/>
                <a:gd name="connsiteX28" fmla="*/ 795046 w 1115695"/>
                <a:gd name="connsiteY28" fmla="*/ 761854 h 1764664"/>
                <a:gd name="connsiteX29" fmla="*/ 785026 w 1115695"/>
                <a:gd name="connsiteY29" fmla="*/ 797238 h 1764664"/>
                <a:gd name="connsiteX30" fmla="*/ 726157 w 1115695"/>
                <a:gd name="connsiteY30" fmla="*/ 962103 h 1764664"/>
                <a:gd name="connsiteX31" fmla="*/ 884133 w 1115695"/>
                <a:gd name="connsiteY31" fmla="*/ 1412702 h 1764664"/>
                <a:gd name="connsiteX32" fmla="*/ 1036315 w 1115695"/>
                <a:gd name="connsiteY32" fmla="*/ 1359312 h 1764664"/>
                <a:gd name="connsiteX33" fmla="*/ 1049154 w 1115695"/>
                <a:gd name="connsiteY33" fmla="*/ 1392974 h 1764664"/>
                <a:gd name="connsiteX34" fmla="*/ 958971 w 1115695"/>
                <a:gd name="connsiteY34" fmla="*/ 1425697 h 1764664"/>
                <a:gd name="connsiteX35" fmla="*/ 967583 w 1115695"/>
                <a:gd name="connsiteY35" fmla="*/ 1453565 h 1764664"/>
                <a:gd name="connsiteX36" fmla="*/ 1043831 w 1115695"/>
                <a:gd name="connsiteY36" fmla="*/ 1427889 h 1764664"/>
                <a:gd name="connsiteX37" fmla="*/ 1055886 w 1115695"/>
                <a:gd name="connsiteY37" fmla="*/ 1462960 h 1764664"/>
                <a:gd name="connsiteX38" fmla="*/ 980891 w 1115695"/>
                <a:gd name="connsiteY38" fmla="*/ 1490515 h 1764664"/>
                <a:gd name="connsiteX39" fmla="*/ 990128 w 1115695"/>
                <a:gd name="connsiteY39" fmla="*/ 1516349 h 1764664"/>
                <a:gd name="connsiteX40" fmla="*/ 1080937 w 1115695"/>
                <a:gd name="connsiteY40" fmla="*/ 1485662 h 1764664"/>
                <a:gd name="connsiteX41" fmla="*/ 1093775 w 1115695"/>
                <a:gd name="connsiteY41" fmla="*/ 1520576 h 1764664"/>
                <a:gd name="connsiteX42" fmla="*/ 1002967 w 1115695"/>
                <a:gd name="connsiteY42" fmla="*/ 1553768 h 1764664"/>
                <a:gd name="connsiteX43" fmla="*/ 1013144 w 1115695"/>
                <a:gd name="connsiteY43" fmla="*/ 1582733 h 1764664"/>
                <a:gd name="connsiteX44" fmla="*/ 1102700 w 1115695"/>
                <a:gd name="connsiteY44" fmla="*/ 1552359 h 1764664"/>
                <a:gd name="connsiteX45" fmla="*/ 1115695 w 1115695"/>
                <a:gd name="connsiteY45" fmla="*/ 1582890 h 1764664"/>
                <a:gd name="connsiteX46" fmla="*/ 881627 w 1115695"/>
                <a:gd name="connsiteY46" fmla="*/ 1665087 h 1764664"/>
                <a:gd name="connsiteX47" fmla="*/ 802092 w 1115695"/>
                <a:gd name="connsiteY47" fmla="*/ 1438065 h 1764664"/>
                <a:gd name="connsiteX48" fmla="*/ 654136 w 1115695"/>
                <a:gd name="connsiteY48" fmla="*/ 1015648 h 1764664"/>
                <a:gd name="connsiteX49" fmla="*/ 625328 w 1115695"/>
                <a:gd name="connsiteY49" fmla="*/ 986684 h 1764664"/>
                <a:gd name="connsiteX50" fmla="*/ 579454 w 1115695"/>
                <a:gd name="connsiteY50" fmla="*/ 1009386 h 1764664"/>
                <a:gd name="connsiteX51" fmla="*/ 581019 w 1115695"/>
                <a:gd name="connsiteY51" fmla="*/ 1028174 h 1764664"/>
                <a:gd name="connsiteX52" fmla="*/ 750268 w 1115695"/>
                <a:gd name="connsiteY52" fmla="*/ 1695931 h 1764664"/>
                <a:gd name="connsiteX53" fmla="*/ 749485 w 1115695"/>
                <a:gd name="connsiteY53" fmla="*/ 1704855 h 1764664"/>
                <a:gd name="connsiteX54" fmla="*/ 516044 w 1115695"/>
                <a:gd name="connsiteY54" fmla="*/ 1764664 h 1764664"/>
                <a:gd name="connsiteX55" fmla="*/ 529509 w 1115695"/>
                <a:gd name="connsiteY55" fmla="*/ 1727244 h 1764664"/>
                <a:gd name="connsiteX56" fmla="*/ 596676 w 1115695"/>
                <a:gd name="connsiteY56" fmla="*/ 1708456 h 1764664"/>
                <a:gd name="connsiteX57" fmla="*/ 590100 w 1115695"/>
                <a:gd name="connsiteY57" fmla="*/ 1678865 h 1764664"/>
                <a:gd name="connsiteX58" fmla="*/ 496317 w 1115695"/>
                <a:gd name="connsiteY58" fmla="*/ 1701724 h 1764664"/>
                <a:gd name="connsiteX59" fmla="*/ 486766 w 1115695"/>
                <a:gd name="connsiteY59" fmla="*/ 1665713 h 1764664"/>
                <a:gd name="connsiteX60" fmla="*/ 578201 w 1115695"/>
                <a:gd name="connsiteY60" fmla="*/ 1641289 h 1764664"/>
                <a:gd name="connsiteX61" fmla="*/ 574443 w 1115695"/>
                <a:gd name="connsiteY61" fmla="*/ 1614360 h 1764664"/>
                <a:gd name="connsiteX62" fmla="*/ 495377 w 1115695"/>
                <a:gd name="connsiteY62" fmla="*/ 1632678 h 1764664"/>
                <a:gd name="connsiteX63" fmla="*/ 485357 w 1115695"/>
                <a:gd name="connsiteY63" fmla="*/ 1597450 h 1764664"/>
                <a:gd name="connsiteX64" fmla="*/ 541564 w 1115695"/>
                <a:gd name="connsiteY64" fmla="*/ 1582107 h 1764664"/>
                <a:gd name="connsiteX65" fmla="*/ 553620 w 1115695"/>
                <a:gd name="connsiteY65" fmla="*/ 1548288 h 1764664"/>
                <a:gd name="connsiteX66" fmla="*/ 464064 w 1115695"/>
                <a:gd name="connsiteY66" fmla="*/ 1570521 h 1764664"/>
                <a:gd name="connsiteX67" fmla="*/ 453730 w 1115695"/>
                <a:gd name="connsiteY67" fmla="*/ 1535920 h 1764664"/>
                <a:gd name="connsiteX68" fmla="*/ 581959 w 1115695"/>
                <a:gd name="connsiteY68" fmla="*/ 1503510 h 1764664"/>
                <a:gd name="connsiteX69" fmla="*/ 604191 w 1115695"/>
                <a:gd name="connsiteY69" fmla="*/ 1466091 h 1764664"/>
                <a:gd name="connsiteX70" fmla="*/ 499605 w 1115695"/>
                <a:gd name="connsiteY70" fmla="*/ 1054634 h 1764664"/>
                <a:gd name="connsiteX71" fmla="*/ 471892 w 1115695"/>
                <a:gd name="connsiteY71" fmla="*/ 1027547 h 1764664"/>
                <a:gd name="connsiteX72" fmla="*/ 408796 w 1115695"/>
                <a:gd name="connsiteY72" fmla="*/ 1002027 h 1764664"/>
                <a:gd name="connsiteX73" fmla="*/ 374038 w 1115695"/>
                <a:gd name="connsiteY73" fmla="*/ 1016431 h 1764664"/>
                <a:gd name="connsiteX74" fmla="*/ 312194 w 1115695"/>
                <a:gd name="connsiteY74" fmla="*/ 1338802 h 1764664"/>
                <a:gd name="connsiteX75" fmla="*/ 242522 w 1115695"/>
                <a:gd name="connsiteY75" fmla="*/ 1701567 h 1764664"/>
                <a:gd name="connsiteX76" fmla="*/ 102708 w 1115695"/>
                <a:gd name="connsiteY76" fmla="*/ 1675107 h 1764664"/>
                <a:gd name="connsiteX77" fmla="*/ 0 w 1115695"/>
                <a:gd name="connsiteY77" fmla="*/ 1657259 h 1764664"/>
                <a:gd name="connsiteX78" fmla="*/ 0 w 1115695"/>
                <a:gd name="connsiteY78" fmla="*/ 1636749 h 1764664"/>
                <a:gd name="connsiteX79" fmla="*/ 22232 w 1115695"/>
                <a:gd name="connsiteY79" fmla="*/ 1625163 h 1764664"/>
                <a:gd name="connsiteX80" fmla="*/ 100203 w 1115695"/>
                <a:gd name="connsiteY80" fmla="*/ 1639254 h 1764664"/>
                <a:gd name="connsiteX81" fmla="*/ 105996 w 1115695"/>
                <a:gd name="connsiteY81" fmla="*/ 1609349 h 1764664"/>
                <a:gd name="connsiteX82" fmla="*/ 12369 w 1115695"/>
                <a:gd name="connsiteY82" fmla="*/ 1590561 h 1764664"/>
                <a:gd name="connsiteX83" fmla="*/ 18631 w 1115695"/>
                <a:gd name="connsiteY83" fmla="*/ 1553925 h 1764664"/>
                <a:gd name="connsiteX84" fmla="*/ 113354 w 1115695"/>
                <a:gd name="connsiteY84" fmla="*/ 1570677 h 1764664"/>
                <a:gd name="connsiteX85" fmla="*/ 118834 w 1115695"/>
                <a:gd name="connsiteY85" fmla="*/ 1544218 h 1764664"/>
                <a:gd name="connsiteX86" fmla="*/ 40081 w 1115695"/>
                <a:gd name="connsiteY86" fmla="*/ 1526995 h 1764664"/>
                <a:gd name="connsiteX87" fmla="*/ 47753 w 1115695"/>
                <a:gd name="connsiteY87" fmla="*/ 1491298 h 1764664"/>
                <a:gd name="connsiteX88" fmla="*/ 126193 w 1115695"/>
                <a:gd name="connsiteY88" fmla="*/ 1504919 h 1764664"/>
                <a:gd name="connsiteX89" fmla="*/ 131203 w 1115695"/>
                <a:gd name="connsiteY89" fmla="*/ 1477364 h 1764664"/>
                <a:gd name="connsiteX90" fmla="*/ 36793 w 1115695"/>
                <a:gd name="connsiteY90" fmla="*/ 1457010 h 1764664"/>
                <a:gd name="connsiteX91" fmla="*/ 44465 w 1115695"/>
                <a:gd name="connsiteY91" fmla="*/ 1422409 h 1764664"/>
                <a:gd name="connsiteX92" fmla="*/ 201971 w 1115695"/>
                <a:gd name="connsiteY92" fmla="*/ 1452313 h 1764664"/>
                <a:gd name="connsiteX93" fmla="*/ 214496 w 1115695"/>
                <a:gd name="connsiteY93" fmla="*/ 1393601 h 1764664"/>
                <a:gd name="connsiteX94" fmla="*/ 288709 w 1115695"/>
                <a:gd name="connsiteY94" fmla="*/ 1006568 h 1764664"/>
                <a:gd name="connsiteX95" fmla="*/ 273835 w 1115695"/>
                <a:gd name="connsiteY95" fmla="*/ 969305 h 1764664"/>
                <a:gd name="connsiteX96" fmla="*/ 210895 w 1115695"/>
                <a:gd name="connsiteY96" fmla="*/ 825107 h 1764664"/>
                <a:gd name="connsiteX97" fmla="*/ 197118 w 1115695"/>
                <a:gd name="connsiteY97" fmla="*/ 792071 h 1764664"/>
                <a:gd name="connsiteX98" fmla="*/ 40864 w 1115695"/>
                <a:gd name="connsiteY98" fmla="*/ 375604 h 1764664"/>
                <a:gd name="connsiteX99" fmla="*/ 298416 w 1115695"/>
                <a:gd name="connsiteY99" fmla="*/ 38515 h 1764664"/>
                <a:gd name="connsiteX100" fmla="*/ 424139 w 1115695"/>
                <a:gd name="connsiteY100" fmla="*/ 0 h 17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15695" h="1764664">
                  <a:moveTo>
                    <a:pt x="502892" y="913254"/>
                  </a:moveTo>
                  <a:cubicBezTo>
                    <a:pt x="495690" y="923900"/>
                    <a:pt x="489115" y="933294"/>
                    <a:pt x="479251" y="947385"/>
                  </a:cubicBezTo>
                  <a:cubicBezTo>
                    <a:pt x="495847" y="946289"/>
                    <a:pt x="507903" y="945506"/>
                    <a:pt x="524186" y="944411"/>
                  </a:cubicBezTo>
                  <a:cubicBezTo>
                    <a:pt x="515574" y="931729"/>
                    <a:pt x="509625" y="923117"/>
                    <a:pt x="502892" y="913254"/>
                  </a:cubicBezTo>
                  <a:close/>
                  <a:moveTo>
                    <a:pt x="296068" y="857673"/>
                  </a:moveTo>
                  <a:cubicBezTo>
                    <a:pt x="300608" y="888986"/>
                    <a:pt x="315952" y="904956"/>
                    <a:pt x="345386" y="908713"/>
                  </a:cubicBezTo>
                  <a:cubicBezTo>
                    <a:pt x="340689" y="867380"/>
                    <a:pt x="340689" y="867380"/>
                    <a:pt x="296068" y="857673"/>
                  </a:cubicBezTo>
                  <a:close/>
                  <a:moveTo>
                    <a:pt x="701732" y="834970"/>
                  </a:moveTo>
                  <a:cubicBezTo>
                    <a:pt x="685293" y="843268"/>
                    <a:pt x="668853" y="851566"/>
                    <a:pt x="652883" y="859551"/>
                  </a:cubicBezTo>
                  <a:cubicBezTo>
                    <a:pt x="652257" y="873486"/>
                    <a:pt x="651474" y="886637"/>
                    <a:pt x="650535" y="901981"/>
                  </a:cubicBezTo>
                  <a:cubicBezTo>
                    <a:pt x="689050" y="892900"/>
                    <a:pt x="708778" y="866440"/>
                    <a:pt x="701732" y="834970"/>
                  </a:cubicBezTo>
                  <a:close/>
                  <a:moveTo>
                    <a:pt x="424139" y="0"/>
                  </a:moveTo>
                  <a:lnTo>
                    <a:pt x="447805" y="0"/>
                  </a:lnTo>
                  <a:lnTo>
                    <a:pt x="317292" y="124575"/>
                  </a:lnTo>
                  <a:lnTo>
                    <a:pt x="306034" y="128488"/>
                  </a:lnTo>
                  <a:cubicBezTo>
                    <a:pt x="214898" y="175091"/>
                    <a:pt x="154453" y="255556"/>
                    <a:pt x="129324" y="366053"/>
                  </a:cubicBezTo>
                  <a:cubicBezTo>
                    <a:pt x="96132" y="511190"/>
                    <a:pt x="143885" y="633469"/>
                    <a:pt x="257239" y="730540"/>
                  </a:cubicBezTo>
                  <a:cubicBezTo>
                    <a:pt x="308437" y="687954"/>
                    <a:pt x="365114" y="674490"/>
                    <a:pt x="424139" y="702985"/>
                  </a:cubicBezTo>
                  <a:cubicBezTo>
                    <a:pt x="452478" y="716606"/>
                    <a:pt x="478625" y="726157"/>
                    <a:pt x="509312" y="721146"/>
                  </a:cubicBezTo>
                  <a:cubicBezTo>
                    <a:pt x="521054" y="719268"/>
                    <a:pt x="533893" y="716606"/>
                    <a:pt x="543287" y="710187"/>
                  </a:cubicBezTo>
                  <a:cubicBezTo>
                    <a:pt x="596676" y="673863"/>
                    <a:pt x="651944" y="668540"/>
                    <a:pt x="709091" y="698601"/>
                  </a:cubicBezTo>
                  <a:cubicBezTo>
                    <a:pt x="723182" y="705959"/>
                    <a:pt x="730541" y="705333"/>
                    <a:pt x="741030" y="693747"/>
                  </a:cubicBezTo>
                  <a:cubicBezTo>
                    <a:pt x="824637" y="601843"/>
                    <a:pt x="855794" y="493811"/>
                    <a:pt x="831996" y="373255"/>
                  </a:cubicBezTo>
                  <a:cubicBezTo>
                    <a:pt x="807826" y="251035"/>
                    <a:pt x="724454" y="156031"/>
                    <a:pt x="617506" y="112095"/>
                  </a:cubicBezTo>
                  <a:lnTo>
                    <a:pt x="591486" y="104278"/>
                  </a:lnTo>
                  <a:lnTo>
                    <a:pt x="659162" y="39680"/>
                  </a:lnTo>
                  <a:lnTo>
                    <a:pt x="707838" y="62157"/>
                  </a:lnTo>
                  <a:cubicBezTo>
                    <a:pt x="866910" y="163612"/>
                    <a:pt x="939401" y="309846"/>
                    <a:pt x="923431" y="496473"/>
                  </a:cubicBezTo>
                  <a:cubicBezTo>
                    <a:pt x="914506" y="599337"/>
                    <a:pt x="868632" y="688424"/>
                    <a:pt x="795046" y="761854"/>
                  </a:cubicBezTo>
                  <a:cubicBezTo>
                    <a:pt x="784243" y="772657"/>
                    <a:pt x="780798" y="781425"/>
                    <a:pt x="785026" y="797238"/>
                  </a:cubicBezTo>
                  <a:cubicBezTo>
                    <a:pt x="801152" y="856733"/>
                    <a:pt x="782364" y="907461"/>
                    <a:pt x="726157" y="962103"/>
                  </a:cubicBezTo>
                  <a:cubicBezTo>
                    <a:pt x="778450" y="1111467"/>
                    <a:pt x="831056" y="1261302"/>
                    <a:pt x="884133" y="1412702"/>
                  </a:cubicBezTo>
                  <a:cubicBezTo>
                    <a:pt x="935956" y="1394540"/>
                    <a:pt x="985118" y="1377318"/>
                    <a:pt x="1036315" y="1359312"/>
                  </a:cubicBezTo>
                  <a:cubicBezTo>
                    <a:pt x="1040699" y="1370742"/>
                    <a:pt x="1044457" y="1380762"/>
                    <a:pt x="1049154" y="1392974"/>
                  </a:cubicBezTo>
                  <a:cubicBezTo>
                    <a:pt x="1018623" y="1404090"/>
                    <a:pt x="989502" y="1414580"/>
                    <a:pt x="958971" y="1425697"/>
                  </a:cubicBezTo>
                  <a:cubicBezTo>
                    <a:pt x="961946" y="1435560"/>
                    <a:pt x="964451" y="1443389"/>
                    <a:pt x="967583" y="1453565"/>
                  </a:cubicBezTo>
                  <a:cubicBezTo>
                    <a:pt x="993260" y="1444954"/>
                    <a:pt x="1017684" y="1436813"/>
                    <a:pt x="1043831" y="1427889"/>
                  </a:cubicBezTo>
                  <a:cubicBezTo>
                    <a:pt x="1047901" y="1439631"/>
                    <a:pt x="1051659" y="1450434"/>
                    <a:pt x="1055886" y="1462960"/>
                  </a:cubicBezTo>
                  <a:cubicBezTo>
                    <a:pt x="1030366" y="1472354"/>
                    <a:pt x="1006724" y="1481121"/>
                    <a:pt x="980891" y="1490515"/>
                  </a:cubicBezTo>
                  <a:cubicBezTo>
                    <a:pt x="984022" y="1499126"/>
                    <a:pt x="986684" y="1506642"/>
                    <a:pt x="990128" y="1516349"/>
                  </a:cubicBezTo>
                  <a:cubicBezTo>
                    <a:pt x="1020502" y="1506015"/>
                    <a:pt x="1049154" y="1496308"/>
                    <a:pt x="1080937" y="1485662"/>
                  </a:cubicBezTo>
                  <a:cubicBezTo>
                    <a:pt x="1085321" y="1497717"/>
                    <a:pt x="1089235" y="1508364"/>
                    <a:pt x="1093775" y="1520576"/>
                  </a:cubicBezTo>
                  <a:cubicBezTo>
                    <a:pt x="1062932" y="1531849"/>
                    <a:pt x="1033810" y="1542495"/>
                    <a:pt x="1002967" y="1553768"/>
                  </a:cubicBezTo>
                  <a:cubicBezTo>
                    <a:pt x="1006255" y="1563006"/>
                    <a:pt x="1009229" y="1571460"/>
                    <a:pt x="1013144" y="1582733"/>
                  </a:cubicBezTo>
                  <a:cubicBezTo>
                    <a:pt x="1043048" y="1572556"/>
                    <a:pt x="1071543" y="1562849"/>
                    <a:pt x="1102700" y="1552359"/>
                  </a:cubicBezTo>
                  <a:cubicBezTo>
                    <a:pt x="1106927" y="1562379"/>
                    <a:pt x="1110998" y="1571930"/>
                    <a:pt x="1115695" y="1582890"/>
                  </a:cubicBezTo>
                  <a:cubicBezTo>
                    <a:pt x="1036785" y="1610602"/>
                    <a:pt x="960224" y="1637531"/>
                    <a:pt x="881627" y="1665087"/>
                  </a:cubicBezTo>
                  <a:cubicBezTo>
                    <a:pt x="854698" y="1588056"/>
                    <a:pt x="828395" y="1513061"/>
                    <a:pt x="802092" y="1438065"/>
                  </a:cubicBezTo>
                  <a:cubicBezTo>
                    <a:pt x="752773" y="1297312"/>
                    <a:pt x="703298" y="1156559"/>
                    <a:pt x="654136" y="1015648"/>
                  </a:cubicBezTo>
                  <a:cubicBezTo>
                    <a:pt x="649126" y="1001244"/>
                    <a:pt x="646151" y="988406"/>
                    <a:pt x="625328" y="986684"/>
                  </a:cubicBezTo>
                  <a:cubicBezTo>
                    <a:pt x="603721" y="984961"/>
                    <a:pt x="592762" y="998739"/>
                    <a:pt x="579454" y="1009386"/>
                  </a:cubicBezTo>
                  <a:cubicBezTo>
                    <a:pt x="576635" y="1011578"/>
                    <a:pt x="579454" y="1021911"/>
                    <a:pt x="581019" y="1028174"/>
                  </a:cubicBezTo>
                  <a:cubicBezTo>
                    <a:pt x="637383" y="1250812"/>
                    <a:pt x="693904" y="1473293"/>
                    <a:pt x="750268" y="1695931"/>
                  </a:cubicBezTo>
                  <a:cubicBezTo>
                    <a:pt x="750581" y="1697496"/>
                    <a:pt x="749955" y="1699219"/>
                    <a:pt x="749485" y="1704855"/>
                  </a:cubicBezTo>
                  <a:cubicBezTo>
                    <a:pt x="672454" y="1724583"/>
                    <a:pt x="594014" y="1744623"/>
                    <a:pt x="516044" y="1764664"/>
                  </a:cubicBezTo>
                  <a:cubicBezTo>
                    <a:pt x="500231" y="1735542"/>
                    <a:pt x="500387" y="1735229"/>
                    <a:pt x="529509" y="1727244"/>
                  </a:cubicBezTo>
                  <a:cubicBezTo>
                    <a:pt x="551428" y="1721138"/>
                    <a:pt x="573347" y="1715032"/>
                    <a:pt x="596676" y="1708456"/>
                  </a:cubicBezTo>
                  <a:cubicBezTo>
                    <a:pt x="594327" y="1697966"/>
                    <a:pt x="592292" y="1689198"/>
                    <a:pt x="590100" y="1678865"/>
                  </a:cubicBezTo>
                  <a:cubicBezTo>
                    <a:pt x="558161" y="1686693"/>
                    <a:pt x="528100" y="1694052"/>
                    <a:pt x="496317" y="1701724"/>
                  </a:cubicBezTo>
                  <a:cubicBezTo>
                    <a:pt x="493029" y="1689512"/>
                    <a:pt x="490211" y="1678395"/>
                    <a:pt x="486766" y="1665713"/>
                  </a:cubicBezTo>
                  <a:cubicBezTo>
                    <a:pt x="517297" y="1657572"/>
                    <a:pt x="546575" y="1649744"/>
                    <a:pt x="578201" y="1641289"/>
                  </a:cubicBezTo>
                  <a:cubicBezTo>
                    <a:pt x="577105" y="1632991"/>
                    <a:pt x="576009" y="1625163"/>
                    <a:pt x="574443" y="1614360"/>
                  </a:cubicBezTo>
                  <a:cubicBezTo>
                    <a:pt x="547201" y="1620622"/>
                    <a:pt x="521994" y="1626415"/>
                    <a:pt x="495377" y="1632678"/>
                  </a:cubicBezTo>
                  <a:cubicBezTo>
                    <a:pt x="491933" y="1620622"/>
                    <a:pt x="488958" y="1610445"/>
                    <a:pt x="485357" y="1597450"/>
                  </a:cubicBezTo>
                  <a:cubicBezTo>
                    <a:pt x="504458" y="1592127"/>
                    <a:pt x="522620" y="1584768"/>
                    <a:pt x="541564" y="1582107"/>
                  </a:cubicBezTo>
                  <a:cubicBezTo>
                    <a:pt x="567711" y="1578662"/>
                    <a:pt x="565519" y="1567076"/>
                    <a:pt x="553620" y="1548288"/>
                  </a:cubicBezTo>
                  <a:cubicBezTo>
                    <a:pt x="524499" y="1555490"/>
                    <a:pt x="495064" y="1562849"/>
                    <a:pt x="464064" y="1570521"/>
                  </a:cubicBezTo>
                  <a:cubicBezTo>
                    <a:pt x="460776" y="1559405"/>
                    <a:pt x="457801" y="1549384"/>
                    <a:pt x="453730" y="1535920"/>
                  </a:cubicBezTo>
                  <a:cubicBezTo>
                    <a:pt x="497256" y="1524803"/>
                    <a:pt x="539216" y="1512748"/>
                    <a:pt x="581959" y="1503510"/>
                  </a:cubicBezTo>
                  <a:cubicBezTo>
                    <a:pt x="605287" y="1498500"/>
                    <a:pt x="610767" y="1490828"/>
                    <a:pt x="604191" y="1466091"/>
                  </a:cubicBezTo>
                  <a:cubicBezTo>
                    <a:pt x="567868" y="1329252"/>
                    <a:pt x="533580" y="1191943"/>
                    <a:pt x="499605" y="1054634"/>
                  </a:cubicBezTo>
                  <a:cubicBezTo>
                    <a:pt x="495534" y="1038351"/>
                    <a:pt x="488332" y="1031775"/>
                    <a:pt x="471892" y="1027547"/>
                  </a:cubicBezTo>
                  <a:cubicBezTo>
                    <a:pt x="450129" y="1022068"/>
                    <a:pt x="429150" y="1011891"/>
                    <a:pt x="408796" y="1002027"/>
                  </a:cubicBezTo>
                  <a:cubicBezTo>
                    <a:pt x="388599" y="992163"/>
                    <a:pt x="378265" y="994982"/>
                    <a:pt x="374038" y="1016431"/>
                  </a:cubicBezTo>
                  <a:cubicBezTo>
                    <a:pt x="353215" y="1123836"/>
                    <a:pt x="332861" y="1231397"/>
                    <a:pt x="312194" y="1338802"/>
                  </a:cubicBezTo>
                  <a:cubicBezTo>
                    <a:pt x="289179" y="1458576"/>
                    <a:pt x="266164" y="1578349"/>
                    <a:pt x="242522" y="1701567"/>
                  </a:cubicBezTo>
                  <a:cubicBezTo>
                    <a:pt x="195082" y="1692486"/>
                    <a:pt x="148895" y="1683562"/>
                    <a:pt x="102708" y="1675107"/>
                  </a:cubicBezTo>
                  <a:cubicBezTo>
                    <a:pt x="68576" y="1668845"/>
                    <a:pt x="34288" y="1663208"/>
                    <a:pt x="0" y="1657259"/>
                  </a:cubicBezTo>
                  <a:cubicBezTo>
                    <a:pt x="0" y="1650370"/>
                    <a:pt x="0" y="1643638"/>
                    <a:pt x="0" y="1636749"/>
                  </a:cubicBezTo>
                  <a:cubicBezTo>
                    <a:pt x="3914" y="1626102"/>
                    <a:pt x="9081" y="1621718"/>
                    <a:pt x="22232" y="1625163"/>
                  </a:cubicBezTo>
                  <a:cubicBezTo>
                    <a:pt x="47283" y="1631582"/>
                    <a:pt x="73273" y="1634557"/>
                    <a:pt x="100203" y="1639254"/>
                  </a:cubicBezTo>
                  <a:cubicBezTo>
                    <a:pt x="102395" y="1627668"/>
                    <a:pt x="104117" y="1619057"/>
                    <a:pt x="105996" y="1609349"/>
                  </a:cubicBezTo>
                  <a:cubicBezTo>
                    <a:pt x="73117" y="1602774"/>
                    <a:pt x="42743" y="1596668"/>
                    <a:pt x="12369" y="1590561"/>
                  </a:cubicBezTo>
                  <a:cubicBezTo>
                    <a:pt x="14561" y="1577410"/>
                    <a:pt x="16440" y="1566763"/>
                    <a:pt x="18631" y="1553925"/>
                  </a:cubicBezTo>
                  <a:cubicBezTo>
                    <a:pt x="50414" y="1559561"/>
                    <a:pt x="80945" y="1565041"/>
                    <a:pt x="113354" y="1570677"/>
                  </a:cubicBezTo>
                  <a:cubicBezTo>
                    <a:pt x="115390" y="1561127"/>
                    <a:pt x="116955" y="1553299"/>
                    <a:pt x="118834" y="1544218"/>
                  </a:cubicBezTo>
                  <a:cubicBezTo>
                    <a:pt x="91748" y="1538268"/>
                    <a:pt x="67167" y="1532945"/>
                    <a:pt x="40081" y="1526995"/>
                  </a:cubicBezTo>
                  <a:cubicBezTo>
                    <a:pt x="42743" y="1514627"/>
                    <a:pt x="45091" y="1503510"/>
                    <a:pt x="47753" y="1491298"/>
                  </a:cubicBezTo>
                  <a:cubicBezTo>
                    <a:pt x="74682" y="1495995"/>
                    <a:pt x="99576" y="1500222"/>
                    <a:pt x="126193" y="1504919"/>
                  </a:cubicBezTo>
                  <a:cubicBezTo>
                    <a:pt x="127758" y="1495212"/>
                    <a:pt x="129324" y="1487384"/>
                    <a:pt x="131203" y="1477364"/>
                  </a:cubicBezTo>
                  <a:cubicBezTo>
                    <a:pt x="98794" y="1470318"/>
                    <a:pt x="67793" y="1463586"/>
                    <a:pt x="36793" y="1457010"/>
                  </a:cubicBezTo>
                  <a:cubicBezTo>
                    <a:pt x="39611" y="1444015"/>
                    <a:pt x="41960" y="1433682"/>
                    <a:pt x="44465" y="1422409"/>
                  </a:cubicBezTo>
                  <a:cubicBezTo>
                    <a:pt x="97854" y="1432586"/>
                    <a:pt x="149208" y="1442293"/>
                    <a:pt x="201971" y="1452313"/>
                  </a:cubicBezTo>
                  <a:cubicBezTo>
                    <a:pt x="206512" y="1431490"/>
                    <a:pt x="210895" y="1412545"/>
                    <a:pt x="214496" y="1393601"/>
                  </a:cubicBezTo>
                  <a:cubicBezTo>
                    <a:pt x="239077" y="1264589"/>
                    <a:pt x="263032" y="1135422"/>
                    <a:pt x="288709" y="1006568"/>
                  </a:cubicBezTo>
                  <a:cubicBezTo>
                    <a:pt x="292467" y="988093"/>
                    <a:pt x="288239" y="979795"/>
                    <a:pt x="273835" y="969305"/>
                  </a:cubicBezTo>
                  <a:cubicBezTo>
                    <a:pt x="224986" y="933921"/>
                    <a:pt x="203850" y="884445"/>
                    <a:pt x="210895" y="825107"/>
                  </a:cubicBezTo>
                  <a:cubicBezTo>
                    <a:pt x="212931" y="808354"/>
                    <a:pt x="208234" y="801622"/>
                    <a:pt x="197118" y="792071"/>
                  </a:cubicBezTo>
                  <a:cubicBezTo>
                    <a:pt x="70455" y="681378"/>
                    <a:pt x="14874" y="542817"/>
                    <a:pt x="40864" y="375604"/>
                  </a:cubicBezTo>
                  <a:cubicBezTo>
                    <a:pt x="65445" y="217315"/>
                    <a:pt x="154375" y="105369"/>
                    <a:pt x="298416" y="38515"/>
                  </a:cubicBezTo>
                  <a:cubicBezTo>
                    <a:pt x="337871" y="20197"/>
                    <a:pt x="382023" y="12525"/>
                    <a:pt x="424139" y="0"/>
                  </a:cubicBezTo>
                  <a:close/>
                </a:path>
              </a:pathLst>
            </a:custGeom>
            <a:solidFill>
              <a:schemeClr val="accent3"/>
            </a:solidFill>
            <a:ln w="155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F794BB4-E894-496E-8904-A78D3A531E00}"/>
              </a:ext>
            </a:extLst>
          </p:cNvPr>
          <p:cNvSpPr txBox="1"/>
          <p:nvPr/>
        </p:nvSpPr>
        <p:spPr>
          <a:xfrm>
            <a:off x="4877698" y="4190233"/>
            <a:ext cx="3369777" cy="1668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>
            <a:extLst>
              <a:ext uri="{FF2B5EF4-FFF2-40B4-BE49-F238E27FC236}">
                <a16:creationId xmlns:a16="http://schemas.microsoft.com/office/drawing/2014/main" id="{0A3D10B9-C693-4368-903E-5EE1DD3EB003}"/>
              </a:ext>
            </a:extLst>
          </p:cNvPr>
          <p:cNvGrpSpPr/>
          <p:nvPr/>
        </p:nvGrpSpPr>
        <p:grpSpPr>
          <a:xfrm>
            <a:off x="3965743" y="4771256"/>
            <a:ext cx="4768115" cy="2474045"/>
            <a:chOff x="4206175" y="4743548"/>
            <a:chExt cx="4232122" cy="2195933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F6549C7-D2B8-4163-A840-D546DD4C7578}"/>
                </a:ext>
              </a:extLst>
            </p:cNvPr>
            <p:cNvGrpSpPr/>
            <p:nvPr/>
          </p:nvGrpSpPr>
          <p:grpSpPr>
            <a:xfrm>
              <a:off x="4206175" y="4743548"/>
              <a:ext cx="3814992" cy="2195933"/>
              <a:chOff x="2682175" y="4743544"/>
              <a:chExt cx="3814992" cy="2195933"/>
            </a:xfrm>
          </p:grpSpPr>
          <p:sp>
            <p:nvSpPr>
              <p:cNvPr id="8" name="Trapezoid 5">
                <a:extLst>
                  <a:ext uri="{FF2B5EF4-FFF2-40B4-BE49-F238E27FC236}">
                    <a16:creationId xmlns:a16="http://schemas.microsoft.com/office/drawing/2014/main" id="{287A3D88-FF48-45B5-A1DC-2B789F064654}"/>
                  </a:ext>
                </a:extLst>
              </p:cNvPr>
              <p:cNvSpPr/>
              <p:nvPr/>
            </p:nvSpPr>
            <p:spPr>
              <a:xfrm>
                <a:off x="4343303" y="4743544"/>
                <a:ext cx="483850" cy="1190153"/>
              </a:xfrm>
              <a:prstGeom prst="trapezoid">
                <a:avLst>
                  <a:gd name="adj" fmla="val 3452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6">
                <a:extLst>
                  <a:ext uri="{FF2B5EF4-FFF2-40B4-BE49-F238E27FC236}">
                    <a16:creationId xmlns:a16="http://schemas.microsoft.com/office/drawing/2014/main" id="{06A26A27-2CE4-4DC5-8362-653ECA6ECC3A}"/>
                  </a:ext>
                </a:extLst>
              </p:cNvPr>
              <p:cNvSpPr/>
              <p:nvPr/>
            </p:nvSpPr>
            <p:spPr>
              <a:xfrm>
                <a:off x="3952867" y="5570998"/>
                <a:ext cx="483850" cy="521725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Chord 7">
                <a:extLst>
                  <a:ext uri="{FF2B5EF4-FFF2-40B4-BE49-F238E27FC236}">
                    <a16:creationId xmlns:a16="http://schemas.microsoft.com/office/drawing/2014/main" id="{72EA0DA9-A921-4B2C-9911-43DE116E87DA}"/>
                  </a:ext>
                </a:extLst>
              </p:cNvPr>
              <p:cNvSpPr/>
              <p:nvPr/>
            </p:nvSpPr>
            <p:spPr>
              <a:xfrm>
                <a:off x="4509545" y="5472701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Chord 8">
                <a:extLst>
                  <a:ext uri="{FF2B5EF4-FFF2-40B4-BE49-F238E27FC236}">
                    <a16:creationId xmlns:a16="http://schemas.microsoft.com/office/drawing/2014/main" id="{EF827FA3-53CA-4E9A-89F0-FB0A4B285F2C}"/>
                  </a:ext>
                </a:extLst>
              </p:cNvPr>
              <p:cNvSpPr/>
              <p:nvPr/>
            </p:nvSpPr>
            <p:spPr>
              <a:xfrm>
                <a:off x="4194681" y="5416372"/>
                <a:ext cx="534950" cy="576824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Chord 9">
                <a:extLst>
                  <a:ext uri="{FF2B5EF4-FFF2-40B4-BE49-F238E27FC236}">
                    <a16:creationId xmlns:a16="http://schemas.microsoft.com/office/drawing/2014/main" id="{AEEF351A-384B-4FE1-AEAC-CE458D2B57B1}"/>
                  </a:ext>
                </a:extLst>
              </p:cNvPr>
              <p:cNvSpPr/>
              <p:nvPr/>
            </p:nvSpPr>
            <p:spPr>
              <a:xfrm>
                <a:off x="4926674" y="5616197"/>
                <a:ext cx="413454" cy="445818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Chord 10">
                <a:extLst>
                  <a:ext uri="{FF2B5EF4-FFF2-40B4-BE49-F238E27FC236}">
                    <a16:creationId xmlns:a16="http://schemas.microsoft.com/office/drawing/2014/main" id="{18FBE569-CAE8-4105-82CF-DFD4DDED9E38}"/>
                  </a:ext>
                </a:extLst>
              </p:cNvPr>
              <p:cNvSpPr/>
              <p:nvPr/>
            </p:nvSpPr>
            <p:spPr>
              <a:xfrm>
                <a:off x="3822829" y="5685016"/>
                <a:ext cx="285809" cy="308181"/>
              </a:xfrm>
              <a:prstGeom prst="chord">
                <a:avLst>
                  <a:gd name="adj1" fmla="val 10613644"/>
                  <a:gd name="adj2" fmla="val 1411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E72A9643-80B7-4669-9622-8156A5ED355D}"/>
                  </a:ext>
                </a:extLst>
              </p:cNvPr>
              <p:cNvSpPr/>
              <p:nvPr/>
            </p:nvSpPr>
            <p:spPr>
              <a:xfrm>
                <a:off x="3562368" y="5965227"/>
                <a:ext cx="2109957" cy="6394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Chord 25">
                <a:extLst>
                  <a:ext uri="{FF2B5EF4-FFF2-40B4-BE49-F238E27FC236}">
                    <a16:creationId xmlns:a16="http://schemas.microsoft.com/office/drawing/2014/main" id="{969CA8C2-17AD-4F73-B75A-637DFE7C3F25}"/>
                  </a:ext>
                </a:extLst>
              </p:cNvPr>
              <p:cNvSpPr/>
              <p:nvPr/>
            </p:nvSpPr>
            <p:spPr>
              <a:xfrm>
                <a:off x="5080999" y="5704122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Chord 26">
                <a:extLst>
                  <a:ext uri="{FF2B5EF4-FFF2-40B4-BE49-F238E27FC236}">
                    <a16:creationId xmlns:a16="http://schemas.microsoft.com/office/drawing/2014/main" id="{B0054A04-84A0-4DD0-840D-FED6EBB94499}"/>
                  </a:ext>
                </a:extLst>
              </p:cNvPr>
              <p:cNvSpPr/>
              <p:nvPr/>
            </p:nvSpPr>
            <p:spPr>
              <a:xfrm>
                <a:off x="5424100" y="5993196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Chord 27">
                <a:extLst>
                  <a:ext uri="{FF2B5EF4-FFF2-40B4-BE49-F238E27FC236}">
                    <a16:creationId xmlns:a16="http://schemas.microsoft.com/office/drawing/2014/main" id="{5958CBF3-7573-4DEA-BF9E-9AFA5F519080}"/>
                  </a:ext>
                </a:extLst>
              </p:cNvPr>
              <p:cNvSpPr/>
              <p:nvPr/>
            </p:nvSpPr>
            <p:spPr>
              <a:xfrm>
                <a:off x="5905841" y="6124828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Chord 29">
                <a:extLst>
                  <a:ext uri="{FF2B5EF4-FFF2-40B4-BE49-F238E27FC236}">
                    <a16:creationId xmlns:a16="http://schemas.microsoft.com/office/drawing/2014/main" id="{033567DE-5523-4C7F-BABD-4D0A99241A58}"/>
                  </a:ext>
                </a:extLst>
              </p:cNvPr>
              <p:cNvSpPr/>
              <p:nvPr/>
            </p:nvSpPr>
            <p:spPr>
              <a:xfrm>
                <a:off x="3422006" y="5743600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Chord 30">
                <a:extLst>
                  <a:ext uri="{FF2B5EF4-FFF2-40B4-BE49-F238E27FC236}">
                    <a16:creationId xmlns:a16="http://schemas.microsoft.com/office/drawing/2014/main" id="{816BF2EE-8284-4458-93DF-832031B2CC16}"/>
                  </a:ext>
                </a:extLst>
              </p:cNvPr>
              <p:cNvSpPr/>
              <p:nvPr/>
            </p:nvSpPr>
            <p:spPr>
              <a:xfrm>
                <a:off x="3099304" y="6022928"/>
                <a:ext cx="591326" cy="637613"/>
              </a:xfrm>
              <a:prstGeom prst="chord">
                <a:avLst>
                  <a:gd name="adj1" fmla="val 10342302"/>
                  <a:gd name="adj2" fmla="val 65584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Chord 31">
                <a:extLst>
                  <a:ext uri="{FF2B5EF4-FFF2-40B4-BE49-F238E27FC236}">
                    <a16:creationId xmlns:a16="http://schemas.microsoft.com/office/drawing/2014/main" id="{0F5A3813-0585-4AFA-99EE-F6420167E291}"/>
                  </a:ext>
                </a:extLst>
              </p:cNvPr>
              <p:cNvSpPr/>
              <p:nvPr/>
            </p:nvSpPr>
            <p:spPr>
              <a:xfrm>
                <a:off x="2682175" y="6301864"/>
                <a:ext cx="591326" cy="637613"/>
              </a:xfrm>
              <a:prstGeom prst="chord">
                <a:avLst>
                  <a:gd name="adj1" fmla="val 10974273"/>
                  <a:gd name="adj2" fmla="val 2152922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0B4F9BA8-AC0B-48E7-984A-B87165F73461}"/>
                  </a:ext>
                </a:extLst>
              </p:cNvPr>
              <p:cNvSpPr/>
              <p:nvPr/>
            </p:nvSpPr>
            <p:spPr>
              <a:xfrm>
                <a:off x="3126281" y="6228148"/>
                <a:ext cx="3223728" cy="3765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6EF95F04-432C-44F2-9E07-47F4AF4D150C}"/>
                  </a:ext>
                </a:extLst>
              </p:cNvPr>
              <p:cNvSpPr/>
              <p:nvPr/>
            </p:nvSpPr>
            <p:spPr>
              <a:xfrm>
                <a:off x="3851580" y="5798765"/>
                <a:ext cx="1357681" cy="2745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7" name="Chord 28">
              <a:extLst>
                <a:ext uri="{FF2B5EF4-FFF2-40B4-BE49-F238E27FC236}">
                  <a16:creationId xmlns:a16="http://schemas.microsoft.com/office/drawing/2014/main" id="{6910207A-F2E6-44E5-AC8D-7333E9E9A904}"/>
                </a:ext>
              </a:extLst>
            </p:cNvPr>
            <p:cNvSpPr/>
            <p:nvPr/>
          </p:nvSpPr>
          <p:spPr>
            <a:xfrm>
              <a:off x="7846971" y="6300576"/>
              <a:ext cx="591326" cy="637613"/>
            </a:xfrm>
            <a:prstGeom prst="chord">
              <a:avLst>
                <a:gd name="adj1" fmla="val 10869944"/>
                <a:gd name="adj2" fmla="val 2141440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A7D451B-8BBF-4163-8452-B170AB8D5E97}"/>
              </a:ext>
            </a:extLst>
          </p:cNvPr>
          <p:cNvGrpSpPr/>
          <p:nvPr/>
        </p:nvGrpSpPr>
        <p:grpSpPr>
          <a:xfrm>
            <a:off x="3799954" y="4338060"/>
            <a:ext cx="1204714" cy="1204714"/>
            <a:chOff x="2116863" y="3644339"/>
            <a:chExt cx="979176" cy="979176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C505EC38-6E4B-4E09-8584-DB00B0E99CE5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30B53021-EA60-419F-ACBD-6F6E9FBF936D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1D7C0B-0A03-4118-8172-64E1A5D804AA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D60182BA-DFA8-4604-AF84-4B3A444FA67F}"/>
              </a:ext>
            </a:extLst>
          </p:cNvPr>
          <p:cNvGrpSpPr/>
          <p:nvPr/>
        </p:nvGrpSpPr>
        <p:grpSpPr>
          <a:xfrm>
            <a:off x="5670594" y="2839347"/>
            <a:ext cx="850811" cy="2109882"/>
            <a:chOff x="6788691" y="581874"/>
            <a:chExt cx="718723" cy="1782323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EB840B8-FE55-4761-A298-A2B4108708C9}"/>
                </a:ext>
              </a:extLst>
            </p:cNvPr>
            <p:cNvSpPr/>
            <p:nvPr/>
          </p:nvSpPr>
          <p:spPr>
            <a:xfrm>
              <a:off x="6955105" y="1960513"/>
              <a:ext cx="385894" cy="403684"/>
            </a:xfrm>
            <a:custGeom>
              <a:avLst/>
              <a:gdLst/>
              <a:ahLst/>
              <a:cxnLst/>
              <a:rect l="l" t="t" r="r" b="b"/>
              <a:pathLst>
                <a:path w="385894" h="403684">
                  <a:moveTo>
                    <a:pt x="133865" y="0"/>
                  </a:moveTo>
                  <a:lnTo>
                    <a:pt x="169844" y="0"/>
                  </a:lnTo>
                  <a:cubicBezTo>
                    <a:pt x="117538" y="42682"/>
                    <a:pt x="107509" y="172275"/>
                    <a:pt x="225072" y="255051"/>
                  </a:cubicBezTo>
                  <a:cubicBezTo>
                    <a:pt x="193617" y="172606"/>
                    <a:pt x="214526" y="131935"/>
                    <a:pt x="234845" y="90676"/>
                  </a:cubicBezTo>
                  <a:cubicBezTo>
                    <a:pt x="235184" y="111651"/>
                    <a:pt x="213754" y="156748"/>
                    <a:pt x="266457" y="183018"/>
                  </a:cubicBezTo>
                  <a:cubicBezTo>
                    <a:pt x="242518" y="106325"/>
                    <a:pt x="339950" y="80618"/>
                    <a:pt x="245191" y="0"/>
                  </a:cubicBezTo>
                  <a:lnTo>
                    <a:pt x="273328" y="0"/>
                  </a:lnTo>
                  <a:cubicBezTo>
                    <a:pt x="387325" y="28778"/>
                    <a:pt x="351571" y="102309"/>
                    <a:pt x="385894" y="176332"/>
                  </a:cubicBezTo>
                  <a:cubicBezTo>
                    <a:pt x="358376" y="181118"/>
                    <a:pt x="318502" y="107652"/>
                    <a:pt x="327463" y="142444"/>
                  </a:cubicBezTo>
                  <a:cubicBezTo>
                    <a:pt x="374489" y="279927"/>
                    <a:pt x="233827" y="283852"/>
                    <a:pt x="278499" y="403684"/>
                  </a:cubicBezTo>
                  <a:cubicBezTo>
                    <a:pt x="139658" y="395837"/>
                    <a:pt x="180268" y="266787"/>
                    <a:pt x="114973" y="235405"/>
                  </a:cubicBezTo>
                  <a:cubicBezTo>
                    <a:pt x="97250" y="232237"/>
                    <a:pt x="75998" y="246719"/>
                    <a:pt x="115347" y="311212"/>
                  </a:cubicBezTo>
                  <a:cubicBezTo>
                    <a:pt x="-87391" y="160132"/>
                    <a:pt x="15144" y="33454"/>
                    <a:pt x="1338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D6541960-BB86-4EEA-9785-F45C32EE0042}"/>
                </a:ext>
              </a:extLst>
            </p:cNvPr>
            <p:cNvSpPr/>
            <p:nvPr/>
          </p:nvSpPr>
          <p:spPr>
            <a:xfrm>
              <a:off x="7000580" y="581874"/>
              <a:ext cx="294943" cy="242008"/>
            </a:xfrm>
            <a:custGeom>
              <a:avLst/>
              <a:gdLst/>
              <a:ahLst/>
              <a:cxnLst/>
              <a:rect l="l" t="t" r="r" b="b"/>
              <a:pathLst>
                <a:path w="294943" h="242008">
                  <a:moveTo>
                    <a:pt x="145683" y="0"/>
                  </a:moveTo>
                  <a:cubicBezTo>
                    <a:pt x="209948" y="64858"/>
                    <a:pt x="258943" y="133348"/>
                    <a:pt x="294943" y="204262"/>
                  </a:cubicBezTo>
                  <a:cubicBezTo>
                    <a:pt x="203124" y="255414"/>
                    <a:pt x="91222" y="254499"/>
                    <a:pt x="0" y="201992"/>
                  </a:cubicBezTo>
                  <a:cubicBezTo>
                    <a:pt x="34969" y="131152"/>
                    <a:pt x="82744" y="63302"/>
                    <a:pt x="145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EFA84FB-6EB7-4B6F-BEBB-77560753334D}"/>
                </a:ext>
              </a:extLst>
            </p:cNvPr>
            <p:cNvSpPr/>
            <p:nvPr/>
          </p:nvSpPr>
          <p:spPr>
            <a:xfrm>
              <a:off x="6788691" y="821684"/>
              <a:ext cx="718723" cy="1108874"/>
            </a:xfrm>
            <a:custGeom>
              <a:avLst/>
              <a:gdLst/>
              <a:ahLst/>
              <a:cxnLst/>
              <a:rect l="l" t="t" r="r" b="b"/>
              <a:pathLst>
                <a:path w="718723" h="1108874">
                  <a:moveTo>
                    <a:pt x="233686" y="1037772"/>
                  </a:moveTo>
                  <a:lnTo>
                    <a:pt x="489755" y="1037772"/>
                  </a:lnTo>
                  <a:cubicBezTo>
                    <a:pt x="485595" y="1052671"/>
                    <a:pt x="482516" y="1067145"/>
                    <a:pt x="479853" y="1080977"/>
                  </a:cubicBezTo>
                  <a:lnTo>
                    <a:pt x="242519" y="1080523"/>
                  </a:lnTo>
                  <a:close/>
                  <a:moveTo>
                    <a:pt x="359362" y="201567"/>
                  </a:moveTo>
                  <a:cubicBezTo>
                    <a:pt x="396825" y="201567"/>
                    <a:pt x="427194" y="231937"/>
                    <a:pt x="427194" y="269400"/>
                  </a:cubicBezTo>
                  <a:cubicBezTo>
                    <a:pt x="427194" y="306864"/>
                    <a:pt x="396825" y="337233"/>
                    <a:pt x="359362" y="337233"/>
                  </a:cubicBezTo>
                  <a:cubicBezTo>
                    <a:pt x="321899" y="337233"/>
                    <a:pt x="291529" y="306864"/>
                    <a:pt x="291529" y="269400"/>
                  </a:cubicBezTo>
                  <a:cubicBezTo>
                    <a:pt x="291529" y="231937"/>
                    <a:pt x="321899" y="201567"/>
                    <a:pt x="359362" y="201567"/>
                  </a:cubicBezTo>
                  <a:close/>
                  <a:moveTo>
                    <a:pt x="359362" y="133734"/>
                  </a:moveTo>
                  <a:cubicBezTo>
                    <a:pt x="284436" y="133734"/>
                    <a:pt x="223695" y="194474"/>
                    <a:pt x="223695" y="269400"/>
                  </a:cubicBezTo>
                  <a:cubicBezTo>
                    <a:pt x="223695" y="344327"/>
                    <a:pt x="284436" y="405066"/>
                    <a:pt x="359362" y="405066"/>
                  </a:cubicBezTo>
                  <a:cubicBezTo>
                    <a:pt x="434288" y="405066"/>
                    <a:pt x="495028" y="344327"/>
                    <a:pt x="495028" y="269400"/>
                  </a:cubicBezTo>
                  <a:cubicBezTo>
                    <a:pt x="495028" y="194474"/>
                    <a:pt x="434288" y="133734"/>
                    <a:pt x="359362" y="133734"/>
                  </a:cubicBezTo>
                  <a:close/>
                  <a:moveTo>
                    <a:pt x="194008" y="0"/>
                  </a:moveTo>
                  <a:cubicBezTo>
                    <a:pt x="296953" y="58003"/>
                    <a:pt x="422447" y="58786"/>
                    <a:pt x="526017" y="2105"/>
                  </a:cubicBezTo>
                  <a:cubicBezTo>
                    <a:pt x="637988" y="248300"/>
                    <a:pt x="608703" y="516121"/>
                    <a:pt x="559324" y="741438"/>
                  </a:cubicBezTo>
                  <a:lnTo>
                    <a:pt x="718723" y="894376"/>
                  </a:lnTo>
                  <a:lnTo>
                    <a:pt x="692637" y="1100891"/>
                  </a:lnTo>
                  <a:lnTo>
                    <a:pt x="505023" y="971158"/>
                  </a:lnTo>
                  <a:lnTo>
                    <a:pt x="497653" y="1003318"/>
                  </a:lnTo>
                  <a:lnTo>
                    <a:pt x="225691" y="1003318"/>
                  </a:lnTo>
                  <a:cubicBezTo>
                    <a:pt x="223668" y="994227"/>
                    <a:pt x="221402" y="984943"/>
                    <a:pt x="219050" y="975442"/>
                  </a:cubicBezTo>
                  <a:lnTo>
                    <a:pt x="26087" y="1108874"/>
                  </a:lnTo>
                  <a:lnTo>
                    <a:pt x="0" y="902359"/>
                  </a:lnTo>
                  <a:lnTo>
                    <a:pt x="160864" y="748016"/>
                  </a:lnTo>
                  <a:lnTo>
                    <a:pt x="161315" y="749441"/>
                  </a:lnTo>
                  <a:lnTo>
                    <a:pt x="164028" y="740592"/>
                  </a:lnTo>
                  <a:cubicBezTo>
                    <a:pt x="116038" y="515946"/>
                    <a:pt x="86591" y="244155"/>
                    <a:pt x="19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D5320F0-4EC4-4913-9BEE-26EE0C6E734F}"/>
              </a:ext>
            </a:extLst>
          </p:cNvPr>
          <p:cNvSpPr txBox="1"/>
          <p:nvPr/>
        </p:nvSpPr>
        <p:spPr>
          <a:xfrm>
            <a:off x="843042" y="1748180"/>
            <a:ext cx="4102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B65346-FC9F-43B9-AB53-155BC98944B7}"/>
              </a:ext>
            </a:extLst>
          </p:cNvPr>
          <p:cNvSpPr txBox="1"/>
          <p:nvPr/>
        </p:nvSpPr>
        <p:spPr>
          <a:xfrm>
            <a:off x="843044" y="2188963"/>
            <a:ext cx="4102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51">
            <a:extLst>
              <a:ext uri="{FF2B5EF4-FFF2-40B4-BE49-F238E27FC236}">
                <a16:creationId xmlns:a16="http://schemas.microsoft.com/office/drawing/2014/main" id="{9824B8C0-20ED-4C9E-B35E-DA931D74F18D}"/>
              </a:ext>
            </a:extLst>
          </p:cNvPr>
          <p:cNvGrpSpPr/>
          <p:nvPr/>
        </p:nvGrpSpPr>
        <p:grpSpPr>
          <a:xfrm>
            <a:off x="7374273" y="3734300"/>
            <a:ext cx="3996887" cy="711368"/>
            <a:chOff x="3017859" y="4310610"/>
            <a:chExt cx="1870812" cy="7113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CBD606-0CBD-4FFA-90A8-F3E00D8B94E3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4763A2-588A-4631-A0D8-369B631BBC7A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9D1BE97C-0559-4040-8790-72FD7AEE3F68}"/>
              </a:ext>
            </a:extLst>
          </p:cNvPr>
          <p:cNvGrpSpPr/>
          <p:nvPr/>
        </p:nvGrpSpPr>
        <p:grpSpPr>
          <a:xfrm>
            <a:off x="7374273" y="4565367"/>
            <a:ext cx="3996887" cy="711368"/>
            <a:chOff x="3017859" y="4310610"/>
            <a:chExt cx="1870812" cy="7113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AAB243-AFFB-482A-ABB4-7087B9469FF2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CCFEA8-5C3C-46D9-B9BD-151BAA5B1182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7">
            <a:extLst>
              <a:ext uri="{FF2B5EF4-FFF2-40B4-BE49-F238E27FC236}">
                <a16:creationId xmlns:a16="http://schemas.microsoft.com/office/drawing/2014/main" id="{993DAC0F-E50E-4AFF-A0E7-50DFCAE7C9E6}"/>
              </a:ext>
            </a:extLst>
          </p:cNvPr>
          <p:cNvGrpSpPr/>
          <p:nvPr/>
        </p:nvGrpSpPr>
        <p:grpSpPr>
          <a:xfrm>
            <a:off x="7374273" y="5396433"/>
            <a:ext cx="3996887" cy="711368"/>
            <a:chOff x="3017859" y="4310610"/>
            <a:chExt cx="1870812" cy="71136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E3A830-66F2-457C-8CE7-349192304B16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CDB5AB-15A4-44E5-B4B1-3EE822516B71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2">
            <a:extLst>
              <a:ext uri="{FF2B5EF4-FFF2-40B4-BE49-F238E27FC236}">
                <a16:creationId xmlns:a16="http://schemas.microsoft.com/office/drawing/2014/main" id="{82556051-ECEB-45D4-9522-3844EC4E4A30}"/>
              </a:ext>
            </a:extLst>
          </p:cNvPr>
          <p:cNvGrpSpPr/>
          <p:nvPr/>
        </p:nvGrpSpPr>
        <p:grpSpPr>
          <a:xfrm>
            <a:off x="7374273" y="2903233"/>
            <a:ext cx="3996887" cy="711368"/>
            <a:chOff x="3017859" y="4310610"/>
            <a:chExt cx="1870812" cy="71136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10A8C0D-E640-4A7A-A982-188E900DBC34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F8A87B-107B-4654-8500-CFCA2905F649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6C59972-5346-4531-AF03-31EE9CDF9B49}"/>
              </a:ext>
            </a:extLst>
          </p:cNvPr>
          <p:cNvGrpSpPr/>
          <p:nvPr/>
        </p:nvGrpSpPr>
        <p:grpSpPr>
          <a:xfrm>
            <a:off x="-99903" y="4038646"/>
            <a:ext cx="3709986" cy="3649896"/>
            <a:chOff x="-99903" y="4038646"/>
            <a:chExt cx="3709986" cy="3649896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38757CF9-22D1-405B-BA70-463DC65EEFB1}"/>
                </a:ext>
              </a:extLst>
            </p:cNvPr>
            <p:cNvSpPr/>
            <p:nvPr/>
          </p:nvSpPr>
          <p:spPr>
            <a:xfrm rot="6958340">
              <a:off x="309334" y="4387792"/>
              <a:ext cx="3649896" cy="2951603"/>
            </a:xfrm>
            <a:custGeom>
              <a:avLst/>
              <a:gdLst>
                <a:gd name="connsiteX0" fmla="*/ 97298 w 3649896"/>
                <a:gd name="connsiteY0" fmla="*/ 1383639 h 2951603"/>
                <a:gd name="connsiteX1" fmla="*/ 109410 w 3649896"/>
                <a:gd name="connsiteY1" fmla="*/ 1263396 h 2951603"/>
                <a:gd name="connsiteX2" fmla="*/ 267261 w 3649896"/>
                <a:gd name="connsiteY2" fmla="*/ 1208011 h 2951603"/>
                <a:gd name="connsiteX3" fmla="*/ 398934 w 3649896"/>
                <a:gd name="connsiteY3" fmla="*/ 1223249 h 2951603"/>
                <a:gd name="connsiteX4" fmla="*/ 490363 w 3649896"/>
                <a:gd name="connsiteY4" fmla="*/ 1251088 h 2951603"/>
                <a:gd name="connsiteX5" fmla="*/ 488996 w 3649896"/>
                <a:gd name="connsiteY5" fmla="*/ 1255191 h 2951603"/>
                <a:gd name="connsiteX6" fmla="*/ 490363 w 3649896"/>
                <a:gd name="connsiteY6" fmla="*/ 1254409 h 2951603"/>
                <a:gd name="connsiteX7" fmla="*/ 597616 w 3649896"/>
                <a:gd name="connsiteY7" fmla="*/ 1318976 h 2951603"/>
                <a:gd name="connsiteX8" fmla="*/ 653391 w 3649896"/>
                <a:gd name="connsiteY8" fmla="*/ 1362150 h 2951603"/>
                <a:gd name="connsiteX9" fmla="*/ 842598 w 3649896"/>
                <a:gd name="connsiteY9" fmla="*/ 1485618 h 2951603"/>
                <a:gd name="connsiteX10" fmla="*/ 839667 w 3649896"/>
                <a:gd name="connsiteY10" fmla="*/ 1468915 h 2951603"/>
                <a:gd name="connsiteX11" fmla="*/ 745308 w 3649896"/>
                <a:gd name="connsiteY11" fmla="*/ 1306179 h 2951603"/>
                <a:gd name="connsiteX12" fmla="*/ 698813 w 3649896"/>
                <a:gd name="connsiteY12" fmla="*/ 1240245 h 2951603"/>
                <a:gd name="connsiteX13" fmla="*/ 638935 w 3649896"/>
                <a:gd name="connsiteY13" fmla="*/ 1139342 h 2951603"/>
                <a:gd name="connsiteX14" fmla="*/ 517811 w 3649896"/>
                <a:gd name="connsiteY14" fmla="*/ 974263 h 2951603"/>
                <a:gd name="connsiteX15" fmla="*/ 451486 w 3649896"/>
                <a:gd name="connsiteY15" fmla="*/ 887620 h 2951603"/>
                <a:gd name="connsiteX16" fmla="*/ 310534 w 3649896"/>
                <a:gd name="connsiteY16" fmla="*/ 688841 h 2951603"/>
                <a:gd name="connsiteX17" fmla="*/ 177982 w 3649896"/>
                <a:gd name="connsiteY17" fmla="*/ 480782 h 2951603"/>
                <a:gd name="connsiteX18" fmla="*/ 131974 w 3649896"/>
                <a:gd name="connsiteY18" fmla="*/ 416802 h 2951603"/>
                <a:gd name="connsiteX19" fmla="*/ 36052 w 3649896"/>
                <a:gd name="connsiteY19" fmla="*/ 259635 h 2951603"/>
                <a:gd name="connsiteX20" fmla="*/ 5674 w 3649896"/>
                <a:gd name="connsiteY20" fmla="*/ 177875 h 2951603"/>
                <a:gd name="connsiteX21" fmla="*/ 3818 w 3649896"/>
                <a:gd name="connsiteY21" fmla="*/ 67692 h 2951603"/>
                <a:gd name="connsiteX22" fmla="*/ 78739 w 3649896"/>
                <a:gd name="connsiteY22" fmla="*/ 1759 h 2951603"/>
                <a:gd name="connsiteX23" fmla="*/ 86651 w 3649896"/>
                <a:gd name="connsiteY23" fmla="*/ 0 h 2951603"/>
                <a:gd name="connsiteX24" fmla="*/ 123672 w 3649896"/>
                <a:gd name="connsiteY24" fmla="*/ 0 h 2951603"/>
                <a:gd name="connsiteX25" fmla="*/ 265405 w 3649896"/>
                <a:gd name="connsiteY25" fmla="*/ 124347 h 2951603"/>
                <a:gd name="connsiteX26" fmla="*/ 462621 w 3649896"/>
                <a:gd name="connsiteY26" fmla="*/ 375385 h 2951603"/>
                <a:gd name="connsiteX27" fmla="*/ 533147 w 3649896"/>
                <a:gd name="connsiteY27" fmla="*/ 444933 h 2951603"/>
                <a:gd name="connsiteX28" fmla="*/ 635808 w 3649896"/>
                <a:gd name="connsiteY28" fmla="*/ 562150 h 2951603"/>
                <a:gd name="connsiteX29" fmla="*/ 711413 w 3649896"/>
                <a:gd name="connsiteY29" fmla="*/ 643224 h 2951603"/>
                <a:gd name="connsiteX30" fmla="*/ 734075 w 3649896"/>
                <a:gd name="connsiteY30" fmla="*/ 640196 h 2951603"/>
                <a:gd name="connsiteX31" fmla="*/ 787310 w 3649896"/>
                <a:gd name="connsiteY31" fmla="*/ 585006 h 2951603"/>
                <a:gd name="connsiteX32" fmla="*/ 912341 w 3649896"/>
                <a:gd name="connsiteY32" fmla="*/ 567229 h 2951603"/>
                <a:gd name="connsiteX33" fmla="*/ 993611 w 3649896"/>
                <a:gd name="connsiteY33" fmla="*/ 598975 h 2951603"/>
                <a:gd name="connsiteX34" fmla="*/ 1018032 w 3649896"/>
                <a:gd name="connsiteY34" fmla="*/ 589207 h 2951603"/>
                <a:gd name="connsiteX35" fmla="*/ 1159961 w 3649896"/>
                <a:gd name="connsiteY35" fmla="*/ 513212 h 2951603"/>
                <a:gd name="connsiteX36" fmla="*/ 1389020 w 3649896"/>
                <a:gd name="connsiteY36" fmla="*/ 582077 h 2951603"/>
                <a:gd name="connsiteX37" fmla="*/ 1455834 w 3649896"/>
                <a:gd name="connsiteY37" fmla="*/ 595361 h 2951603"/>
                <a:gd name="connsiteX38" fmla="*/ 1719473 w 3649896"/>
                <a:gd name="connsiteY38" fmla="*/ 629647 h 2951603"/>
                <a:gd name="connsiteX39" fmla="*/ 1792440 w 3649896"/>
                <a:gd name="connsiteY39" fmla="*/ 640001 h 2951603"/>
                <a:gd name="connsiteX40" fmla="*/ 1903307 w 3649896"/>
                <a:gd name="connsiteY40" fmla="*/ 711698 h 2951603"/>
                <a:gd name="connsiteX41" fmla="*/ 2089192 w 3649896"/>
                <a:gd name="connsiteY41" fmla="*/ 985398 h 2951603"/>
                <a:gd name="connsiteX42" fmla="*/ 2191854 w 3649896"/>
                <a:gd name="connsiteY42" fmla="*/ 1134750 h 2951603"/>
                <a:gd name="connsiteX43" fmla="*/ 2274980 w 3649896"/>
                <a:gd name="connsiteY43" fmla="*/ 1301393 h 2951603"/>
                <a:gd name="connsiteX44" fmla="*/ 2434198 w 3649896"/>
                <a:gd name="connsiteY44" fmla="*/ 1506424 h 2951603"/>
                <a:gd name="connsiteX45" fmla="*/ 2571244 w 3649896"/>
                <a:gd name="connsiteY45" fmla="*/ 1606350 h 2951603"/>
                <a:gd name="connsiteX46" fmla="*/ 2623698 w 3649896"/>
                <a:gd name="connsiteY46" fmla="*/ 1653433 h 2951603"/>
                <a:gd name="connsiteX47" fmla="*/ 2914493 w 3649896"/>
                <a:gd name="connsiteY47" fmla="*/ 1925569 h 2951603"/>
                <a:gd name="connsiteX48" fmla="*/ 3181061 w 3649896"/>
                <a:gd name="connsiteY48" fmla="*/ 2146034 h 2951603"/>
                <a:gd name="connsiteX49" fmla="*/ 3303523 w 3649896"/>
                <a:gd name="connsiteY49" fmla="*/ 2240389 h 2951603"/>
                <a:gd name="connsiteX50" fmla="*/ 3649896 w 3649896"/>
                <a:gd name="connsiteY50" fmla="*/ 2951428 h 2951603"/>
                <a:gd name="connsiteX51" fmla="*/ 2711708 w 3649896"/>
                <a:gd name="connsiteY51" fmla="*/ 2951603 h 2951603"/>
                <a:gd name="connsiteX52" fmla="*/ 2659254 w 3649896"/>
                <a:gd name="connsiteY52" fmla="*/ 2928257 h 2951603"/>
                <a:gd name="connsiteX53" fmla="*/ 2528752 w 3649896"/>
                <a:gd name="connsiteY53" fmla="*/ 2795119 h 2951603"/>
                <a:gd name="connsiteX54" fmla="*/ 2110681 w 3649896"/>
                <a:gd name="connsiteY54" fmla="*/ 2449916 h 2951603"/>
                <a:gd name="connsiteX55" fmla="*/ 1851146 w 3649896"/>
                <a:gd name="connsiteY55" fmla="*/ 2275460 h 2951603"/>
                <a:gd name="connsiteX56" fmla="*/ 1803672 w 3649896"/>
                <a:gd name="connsiteY56" fmla="*/ 2237854 h 2951603"/>
                <a:gd name="connsiteX57" fmla="*/ 1654906 w 3649896"/>
                <a:gd name="connsiteY57" fmla="*/ 2154434 h 2951603"/>
                <a:gd name="connsiteX58" fmla="*/ 1547458 w 3649896"/>
                <a:gd name="connsiteY58" fmla="*/ 2137048 h 2951603"/>
                <a:gd name="connsiteX59" fmla="*/ 1355419 w 3649896"/>
                <a:gd name="connsiteY59" fmla="*/ 2117511 h 2951603"/>
                <a:gd name="connsiteX60" fmla="*/ 1222866 w 3649896"/>
                <a:gd name="connsiteY60" fmla="*/ 2073946 h 2951603"/>
                <a:gd name="connsiteX61" fmla="*/ 957958 w 3649896"/>
                <a:gd name="connsiteY61" fmla="*/ 2004691 h 2951603"/>
                <a:gd name="connsiteX62" fmla="*/ 772756 w 3649896"/>
                <a:gd name="connsiteY62" fmla="*/ 1908867 h 2951603"/>
                <a:gd name="connsiteX63" fmla="*/ 692365 w 3649896"/>
                <a:gd name="connsiteY63" fmla="*/ 1834922 h 2951603"/>
                <a:gd name="connsiteX64" fmla="*/ 641181 w 3649896"/>
                <a:gd name="connsiteY64" fmla="*/ 1776998 h 2951603"/>
                <a:gd name="connsiteX65" fmla="*/ 494563 w 3649896"/>
                <a:gd name="connsiteY65" fmla="*/ 1656656 h 2951603"/>
                <a:gd name="connsiteX66" fmla="*/ 408996 w 3649896"/>
                <a:gd name="connsiteY66" fmla="*/ 1588964 h 2951603"/>
                <a:gd name="connsiteX67" fmla="*/ 375003 w 3649896"/>
                <a:gd name="connsiteY67" fmla="*/ 1545300 h 2951603"/>
                <a:gd name="connsiteX68" fmla="*/ 301841 w 3649896"/>
                <a:gd name="connsiteY68" fmla="*/ 1481222 h 2951603"/>
                <a:gd name="connsiteX69" fmla="*/ 164795 w 3649896"/>
                <a:gd name="connsiteY69" fmla="*/ 1430429 h 2951603"/>
                <a:gd name="connsiteX70" fmla="*/ 97298 w 3649896"/>
                <a:gd name="connsiteY70" fmla="*/ 1383639 h 295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649896" h="2951603">
                  <a:moveTo>
                    <a:pt x="97298" y="1383639"/>
                  </a:moveTo>
                  <a:cubicBezTo>
                    <a:pt x="71804" y="1343786"/>
                    <a:pt x="77468" y="1298658"/>
                    <a:pt x="109410" y="1263396"/>
                  </a:cubicBezTo>
                  <a:cubicBezTo>
                    <a:pt x="152487" y="1215826"/>
                    <a:pt x="204746" y="1201759"/>
                    <a:pt x="267261" y="1208011"/>
                  </a:cubicBezTo>
                  <a:cubicBezTo>
                    <a:pt x="311218" y="1212406"/>
                    <a:pt x="355467" y="1214165"/>
                    <a:pt x="398934" y="1223249"/>
                  </a:cubicBezTo>
                  <a:cubicBezTo>
                    <a:pt x="430289" y="1229794"/>
                    <a:pt x="460473" y="1239953"/>
                    <a:pt x="490363" y="1251088"/>
                  </a:cubicBezTo>
                  <a:cubicBezTo>
                    <a:pt x="489679" y="1252553"/>
                    <a:pt x="489288" y="1253920"/>
                    <a:pt x="488996" y="1255191"/>
                  </a:cubicBezTo>
                  <a:cubicBezTo>
                    <a:pt x="489484" y="1254898"/>
                    <a:pt x="489875" y="1254702"/>
                    <a:pt x="490363" y="1254409"/>
                  </a:cubicBezTo>
                  <a:cubicBezTo>
                    <a:pt x="536565" y="1258511"/>
                    <a:pt x="570949" y="1283323"/>
                    <a:pt x="597616" y="1318976"/>
                  </a:cubicBezTo>
                  <a:cubicBezTo>
                    <a:pt x="612658" y="1338902"/>
                    <a:pt x="630437" y="1352089"/>
                    <a:pt x="653391" y="1362150"/>
                  </a:cubicBezTo>
                  <a:cubicBezTo>
                    <a:pt x="723232" y="1392626"/>
                    <a:pt x="784673" y="1436680"/>
                    <a:pt x="842598" y="1485618"/>
                  </a:cubicBezTo>
                  <a:cubicBezTo>
                    <a:pt x="844552" y="1479562"/>
                    <a:pt x="842989" y="1473995"/>
                    <a:pt x="839667" y="1468915"/>
                  </a:cubicBezTo>
                  <a:cubicBezTo>
                    <a:pt x="804796" y="1416656"/>
                    <a:pt x="780864" y="1358048"/>
                    <a:pt x="745308" y="1306179"/>
                  </a:cubicBezTo>
                  <a:cubicBezTo>
                    <a:pt x="730070" y="1284006"/>
                    <a:pt x="715223" y="1261540"/>
                    <a:pt x="698813" y="1240245"/>
                  </a:cubicBezTo>
                  <a:cubicBezTo>
                    <a:pt x="674783" y="1208890"/>
                    <a:pt x="657591" y="1173823"/>
                    <a:pt x="638935" y="1139342"/>
                  </a:cubicBezTo>
                  <a:cubicBezTo>
                    <a:pt x="606309" y="1078780"/>
                    <a:pt x="562255" y="1026228"/>
                    <a:pt x="517811" y="974263"/>
                  </a:cubicBezTo>
                  <a:cubicBezTo>
                    <a:pt x="494075" y="946423"/>
                    <a:pt x="471315" y="918291"/>
                    <a:pt x="451486" y="887620"/>
                  </a:cubicBezTo>
                  <a:cubicBezTo>
                    <a:pt x="407335" y="819341"/>
                    <a:pt x="360449" y="753016"/>
                    <a:pt x="310534" y="688841"/>
                  </a:cubicBezTo>
                  <a:cubicBezTo>
                    <a:pt x="259838" y="623590"/>
                    <a:pt x="214514" y="555019"/>
                    <a:pt x="177982" y="480782"/>
                  </a:cubicBezTo>
                  <a:cubicBezTo>
                    <a:pt x="166358" y="457143"/>
                    <a:pt x="149654" y="436240"/>
                    <a:pt x="131974" y="416802"/>
                  </a:cubicBezTo>
                  <a:cubicBezTo>
                    <a:pt x="89776" y="370501"/>
                    <a:pt x="61839" y="315800"/>
                    <a:pt x="36052" y="259635"/>
                  </a:cubicBezTo>
                  <a:cubicBezTo>
                    <a:pt x="23842" y="233163"/>
                    <a:pt x="11535" y="206691"/>
                    <a:pt x="5674" y="177875"/>
                  </a:cubicBezTo>
                  <a:cubicBezTo>
                    <a:pt x="-1652" y="141344"/>
                    <a:pt x="-1457" y="104225"/>
                    <a:pt x="3818" y="67692"/>
                  </a:cubicBezTo>
                  <a:cubicBezTo>
                    <a:pt x="8995" y="31649"/>
                    <a:pt x="42402" y="4102"/>
                    <a:pt x="78739" y="1759"/>
                  </a:cubicBezTo>
                  <a:cubicBezTo>
                    <a:pt x="81474" y="1563"/>
                    <a:pt x="84404" y="2247"/>
                    <a:pt x="86651" y="0"/>
                  </a:cubicBezTo>
                  <a:cubicBezTo>
                    <a:pt x="98958" y="0"/>
                    <a:pt x="111364" y="0"/>
                    <a:pt x="123672" y="0"/>
                  </a:cubicBezTo>
                  <a:cubicBezTo>
                    <a:pt x="186382" y="23834"/>
                    <a:pt x="225259" y="74628"/>
                    <a:pt x="265405" y="124347"/>
                  </a:cubicBezTo>
                  <a:cubicBezTo>
                    <a:pt x="332218" y="207082"/>
                    <a:pt x="392488" y="294994"/>
                    <a:pt x="462621" y="375385"/>
                  </a:cubicBezTo>
                  <a:cubicBezTo>
                    <a:pt x="484404" y="400294"/>
                    <a:pt x="507555" y="423834"/>
                    <a:pt x="533147" y="444933"/>
                  </a:cubicBezTo>
                  <a:cubicBezTo>
                    <a:pt x="573782" y="478438"/>
                    <a:pt x="603769" y="521124"/>
                    <a:pt x="635808" y="562150"/>
                  </a:cubicBezTo>
                  <a:cubicBezTo>
                    <a:pt x="658569" y="591356"/>
                    <a:pt x="684648" y="617632"/>
                    <a:pt x="711413" y="643224"/>
                  </a:cubicBezTo>
                  <a:cubicBezTo>
                    <a:pt x="720400" y="651820"/>
                    <a:pt x="727042" y="651234"/>
                    <a:pt x="734075" y="640196"/>
                  </a:cubicBezTo>
                  <a:cubicBezTo>
                    <a:pt x="748043" y="618316"/>
                    <a:pt x="765235" y="599463"/>
                    <a:pt x="787310" y="585006"/>
                  </a:cubicBezTo>
                  <a:cubicBezTo>
                    <a:pt x="826382" y="559317"/>
                    <a:pt x="867896" y="553651"/>
                    <a:pt x="912341" y="567229"/>
                  </a:cubicBezTo>
                  <a:cubicBezTo>
                    <a:pt x="940180" y="575727"/>
                    <a:pt x="966847" y="587449"/>
                    <a:pt x="993611" y="598975"/>
                  </a:cubicBezTo>
                  <a:cubicBezTo>
                    <a:pt x="1005723" y="604152"/>
                    <a:pt x="1011975" y="602198"/>
                    <a:pt x="1018032" y="589207"/>
                  </a:cubicBezTo>
                  <a:cubicBezTo>
                    <a:pt x="1043819" y="533724"/>
                    <a:pt x="1100278" y="506179"/>
                    <a:pt x="1159961" y="513212"/>
                  </a:cubicBezTo>
                  <a:cubicBezTo>
                    <a:pt x="1240645" y="522687"/>
                    <a:pt x="1314882" y="552088"/>
                    <a:pt x="1389020" y="582077"/>
                  </a:cubicBezTo>
                  <a:cubicBezTo>
                    <a:pt x="1410609" y="590770"/>
                    <a:pt x="1432196" y="596142"/>
                    <a:pt x="1455834" y="595361"/>
                  </a:cubicBezTo>
                  <a:cubicBezTo>
                    <a:pt x="1545505" y="592235"/>
                    <a:pt x="1632830" y="608450"/>
                    <a:pt x="1719473" y="629647"/>
                  </a:cubicBezTo>
                  <a:cubicBezTo>
                    <a:pt x="1743404" y="635508"/>
                    <a:pt x="1768117" y="636581"/>
                    <a:pt x="1792440" y="640001"/>
                  </a:cubicBezTo>
                  <a:cubicBezTo>
                    <a:pt x="1840401" y="646740"/>
                    <a:pt x="1874492" y="673798"/>
                    <a:pt x="1903307" y="711698"/>
                  </a:cubicBezTo>
                  <a:cubicBezTo>
                    <a:pt x="1970121" y="799708"/>
                    <a:pt x="2028826" y="893090"/>
                    <a:pt x="2089192" y="985398"/>
                  </a:cubicBezTo>
                  <a:cubicBezTo>
                    <a:pt x="2122208" y="1035898"/>
                    <a:pt x="2162452" y="1081711"/>
                    <a:pt x="2191854" y="1134750"/>
                  </a:cubicBezTo>
                  <a:cubicBezTo>
                    <a:pt x="2221842" y="1189061"/>
                    <a:pt x="2250560" y="1244055"/>
                    <a:pt x="2274980" y="1301393"/>
                  </a:cubicBezTo>
                  <a:cubicBezTo>
                    <a:pt x="2309754" y="1383249"/>
                    <a:pt x="2366115" y="1449379"/>
                    <a:pt x="2434198" y="1506424"/>
                  </a:cubicBezTo>
                  <a:cubicBezTo>
                    <a:pt x="2477764" y="1542859"/>
                    <a:pt x="2527190" y="1570893"/>
                    <a:pt x="2571244" y="1606350"/>
                  </a:cubicBezTo>
                  <a:cubicBezTo>
                    <a:pt x="2589510" y="1621100"/>
                    <a:pt x="2607288" y="1636632"/>
                    <a:pt x="2623698" y="1653433"/>
                  </a:cubicBezTo>
                  <a:cubicBezTo>
                    <a:pt x="2716592" y="1748475"/>
                    <a:pt x="2815151" y="1837365"/>
                    <a:pt x="2914493" y="1925569"/>
                  </a:cubicBezTo>
                  <a:cubicBezTo>
                    <a:pt x="3000939" y="2002249"/>
                    <a:pt x="3090317" y="2074824"/>
                    <a:pt x="3181061" y="2146034"/>
                  </a:cubicBezTo>
                  <a:lnTo>
                    <a:pt x="3303523" y="2240389"/>
                  </a:lnTo>
                  <a:lnTo>
                    <a:pt x="3649896" y="2951428"/>
                  </a:lnTo>
                  <a:lnTo>
                    <a:pt x="2711708" y="2951603"/>
                  </a:lnTo>
                  <a:cubicBezTo>
                    <a:pt x="2690023" y="2951603"/>
                    <a:pt x="2675273" y="2943592"/>
                    <a:pt x="2659254" y="2928257"/>
                  </a:cubicBezTo>
                  <a:cubicBezTo>
                    <a:pt x="2614320" y="2885278"/>
                    <a:pt x="2572904" y="2838879"/>
                    <a:pt x="2528752" y="2795119"/>
                  </a:cubicBezTo>
                  <a:cubicBezTo>
                    <a:pt x="2399717" y="2667450"/>
                    <a:pt x="2261305" y="2551699"/>
                    <a:pt x="2110681" y="2449916"/>
                  </a:cubicBezTo>
                  <a:cubicBezTo>
                    <a:pt x="2024332" y="2391602"/>
                    <a:pt x="1935346" y="2337096"/>
                    <a:pt x="1851146" y="2275460"/>
                  </a:cubicBezTo>
                  <a:cubicBezTo>
                    <a:pt x="1834833" y="2263543"/>
                    <a:pt x="1818813" y="2251138"/>
                    <a:pt x="1803672" y="2237854"/>
                  </a:cubicBezTo>
                  <a:cubicBezTo>
                    <a:pt x="1759912" y="2199464"/>
                    <a:pt x="1709119" y="2173873"/>
                    <a:pt x="1654906" y="2154434"/>
                  </a:cubicBezTo>
                  <a:cubicBezTo>
                    <a:pt x="1620229" y="2142029"/>
                    <a:pt x="1583893" y="2139489"/>
                    <a:pt x="1547458" y="2137048"/>
                  </a:cubicBezTo>
                  <a:cubicBezTo>
                    <a:pt x="1483184" y="2132750"/>
                    <a:pt x="1418715" y="2131479"/>
                    <a:pt x="1355419" y="2117511"/>
                  </a:cubicBezTo>
                  <a:cubicBezTo>
                    <a:pt x="1309704" y="2107450"/>
                    <a:pt x="1266627" y="2089574"/>
                    <a:pt x="1222866" y="2073946"/>
                  </a:cubicBezTo>
                  <a:cubicBezTo>
                    <a:pt x="1136517" y="2042981"/>
                    <a:pt x="1048117" y="2020319"/>
                    <a:pt x="957958" y="2004691"/>
                  </a:cubicBezTo>
                  <a:cubicBezTo>
                    <a:pt x="885772" y="1992188"/>
                    <a:pt x="825113" y="1959171"/>
                    <a:pt x="772756" y="1908867"/>
                  </a:cubicBezTo>
                  <a:cubicBezTo>
                    <a:pt x="746481" y="1883665"/>
                    <a:pt x="718153" y="1860710"/>
                    <a:pt x="692365" y="1834922"/>
                  </a:cubicBezTo>
                  <a:cubicBezTo>
                    <a:pt x="674099" y="1816656"/>
                    <a:pt x="658763" y="1795850"/>
                    <a:pt x="641181" y="1776998"/>
                  </a:cubicBezTo>
                  <a:cubicBezTo>
                    <a:pt x="597713" y="1730209"/>
                    <a:pt x="546822" y="1692602"/>
                    <a:pt x="494563" y="1656656"/>
                  </a:cubicBezTo>
                  <a:cubicBezTo>
                    <a:pt x="464478" y="1635948"/>
                    <a:pt x="434099" y="1616021"/>
                    <a:pt x="408996" y="1588964"/>
                  </a:cubicBezTo>
                  <a:cubicBezTo>
                    <a:pt x="396395" y="1575386"/>
                    <a:pt x="384575" y="1561222"/>
                    <a:pt x="375003" y="1545300"/>
                  </a:cubicBezTo>
                  <a:cubicBezTo>
                    <a:pt x="357517" y="1515997"/>
                    <a:pt x="334172" y="1494116"/>
                    <a:pt x="301841" y="1481222"/>
                  </a:cubicBezTo>
                  <a:cubicBezTo>
                    <a:pt x="256614" y="1463152"/>
                    <a:pt x="212365" y="1442541"/>
                    <a:pt x="164795" y="1430429"/>
                  </a:cubicBezTo>
                  <a:cubicBezTo>
                    <a:pt x="137054" y="1423396"/>
                    <a:pt x="113317" y="1408744"/>
                    <a:pt x="97298" y="138363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Graphic 11">
              <a:extLst>
                <a:ext uri="{FF2B5EF4-FFF2-40B4-BE49-F238E27FC236}">
                  <a16:creationId xmlns:a16="http://schemas.microsoft.com/office/drawing/2014/main" id="{01ABD680-A83B-4E03-93A3-70BE3DA3EC6C}"/>
                </a:ext>
              </a:extLst>
            </p:cNvPr>
            <p:cNvSpPr/>
            <p:nvPr/>
          </p:nvSpPr>
          <p:spPr>
            <a:xfrm rot="6958340">
              <a:off x="2330295" y="4616871"/>
              <a:ext cx="504588" cy="507039"/>
            </a:xfrm>
            <a:custGeom>
              <a:avLst/>
              <a:gdLst>
                <a:gd name="connsiteX0" fmla="*/ 6953 w 492034"/>
                <a:gd name="connsiteY0" fmla="*/ 0 h 494424"/>
                <a:gd name="connsiteX1" fmla="*/ 111538 w 492034"/>
                <a:gd name="connsiteY1" fmla="*/ 62960 h 494424"/>
                <a:gd name="connsiteX2" fmla="*/ 165926 w 492034"/>
                <a:gd name="connsiteY2" fmla="*/ 105061 h 494424"/>
                <a:gd name="connsiteX3" fmla="*/ 351377 w 492034"/>
                <a:gd name="connsiteY3" fmla="*/ 226314 h 494424"/>
                <a:gd name="connsiteX4" fmla="*/ 370999 w 492034"/>
                <a:gd name="connsiteY4" fmla="*/ 257461 h 494424"/>
                <a:gd name="connsiteX5" fmla="*/ 476822 w 492034"/>
                <a:gd name="connsiteY5" fmla="*/ 455867 h 494424"/>
                <a:gd name="connsiteX6" fmla="*/ 489776 w 492034"/>
                <a:gd name="connsiteY6" fmla="*/ 480441 h 494424"/>
                <a:gd name="connsiteX7" fmla="*/ 489776 w 492034"/>
                <a:gd name="connsiteY7" fmla="*/ 492443 h 494424"/>
                <a:gd name="connsiteX8" fmla="*/ 478536 w 492034"/>
                <a:gd name="connsiteY8" fmla="*/ 490252 h 494424"/>
                <a:gd name="connsiteX9" fmla="*/ 404336 w 492034"/>
                <a:gd name="connsiteY9" fmla="*/ 422053 h 494424"/>
                <a:gd name="connsiteX10" fmla="*/ 330422 w 492034"/>
                <a:gd name="connsiteY10" fmla="*/ 335090 h 494424"/>
                <a:gd name="connsiteX11" fmla="*/ 219170 w 492034"/>
                <a:gd name="connsiteY11" fmla="*/ 213265 h 494424"/>
                <a:gd name="connsiteX12" fmla="*/ 131445 w 492034"/>
                <a:gd name="connsiteY12" fmla="*/ 140208 h 494424"/>
                <a:gd name="connsiteX13" fmla="*/ 45815 w 492034"/>
                <a:gd name="connsiteY13" fmla="*/ 56864 h 494424"/>
                <a:gd name="connsiteX14" fmla="*/ 5144 w 492034"/>
                <a:gd name="connsiteY14" fmla="*/ 16383 h 494424"/>
                <a:gd name="connsiteX15" fmla="*/ 6953 w 492034"/>
                <a:gd name="connsiteY15" fmla="*/ 0 h 49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2034" h="494424">
                  <a:moveTo>
                    <a:pt x="6953" y="0"/>
                  </a:moveTo>
                  <a:cubicBezTo>
                    <a:pt x="52007" y="4001"/>
                    <a:pt x="85535" y="28194"/>
                    <a:pt x="111538" y="62960"/>
                  </a:cubicBezTo>
                  <a:cubicBezTo>
                    <a:pt x="126111" y="82487"/>
                    <a:pt x="143447" y="95250"/>
                    <a:pt x="165926" y="105061"/>
                  </a:cubicBezTo>
                  <a:cubicBezTo>
                    <a:pt x="234410" y="134969"/>
                    <a:pt x="294608" y="178213"/>
                    <a:pt x="351377" y="226314"/>
                  </a:cubicBezTo>
                  <a:cubicBezTo>
                    <a:pt x="361855" y="234220"/>
                    <a:pt x="366141" y="246031"/>
                    <a:pt x="370999" y="257461"/>
                  </a:cubicBezTo>
                  <a:cubicBezTo>
                    <a:pt x="400336" y="326708"/>
                    <a:pt x="431387" y="395097"/>
                    <a:pt x="476822" y="455867"/>
                  </a:cubicBezTo>
                  <a:cubicBezTo>
                    <a:pt x="482346" y="463201"/>
                    <a:pt x="485489" y="472250"/>
                    <a:pt x="489776" y="480441"/>
                  </a:cubicBezTo>
                  <a:cubicBezTo>
                    <a:pt x="491871" y="484442"/>
                    <a:pt x="493586" y="488537"/>
                    <a:pt x="489776" y="492443"/>
                  </a:cubicBezTo>
                  <a:cubicBezTo>
                    <a:pt x="485108" y="497110"/>
                    <a:pt x="482060" y="492347"/>
                    <a:pt x="478536" y="490252"/>
                  </a:cubicBezTo>
                  <a:cubicBezTo>
                    <a:pt x="449009" y="472726"/>
                    <a:pt x="426053" y="448247"/>
                    <a:pt x="404336" y="422053"/>
                  </a:cubicBezTo>
                  <a:cubicBezTo>
                    <a:pt x="380048" y="392811"/>
                    <a:pt x="355378" y="363760"/>
                    <a:pt x="330422" y="335090"/>
                  </a:cubicBezTo>
                  <a:cubicBezTo>
                    <a:pt x="294323" y="293656"/>
                    <a:pt x="257842" y="252508"/>
                    <a:pt x="219170" y="213265"/>
                  </a:cubicBezTo>
                  <a:cubicBezTo>
                    <a:pt x="192215" y="185928"/>
                    <a:pt x="159639" y="165830"/>
                    <a:pt x="131445" y="140208"/>
                  </a:cubicBezTo>
                  <a:cubicBezTo>
                    <a:pt x="101918" y="113348"/>
                    <a:pt x="74676" y="84392"/>
                    <a:pt x="45815" y="56864"/>
                  </a:cubicBezTo>
                  <a:cubicBezTo>
                    <a:pt x="32004" y="43625"/>
                    <a:pt x="18860" y="29718"/>
                    <a:pt x="5144" y="16383"/>
                  </a:cubicBezTo>
                  <a:cubicBezTo>
                    <a:pt x="-1810" y="10001"/>
                    <a:pt x="-2191" y="4667"/>
                    <a:pt x="6953" y="0"/>
                  </a:cubicBezTo>
                  <a:close/>
                </a:path>
              </a:pathLst>
            </a:custGeom>
            <a:solidFill>
              <a:srgbClr val="C19472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Rectangle 22">
              <a:extLst>
                <a:ext uri="{FF2B5EF4-FFF2-40B4-BE49-F238E27FC236}">
                  <a16:creationId xmlns:a16="http://schemas.microsoft.com/office/drawing/2014/main" id="{764E274C-6F7A-4573-9CA7-AA9B99E1E4E5}"/>
                </a:ext>
              </a:extLst>
            </p:cNvPr>
            <p:cNvSpPr/>
            <p:nvPr/>
          </p:nvSpPr>
          <p:spPr>
            <a:xfrm rot="19908641">
              <a:off x="955719" y="5623189"/>
              <a:ext cx="674077" cy="11095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025A273-514E-427E-8776-A2725A7410AE}"/>
                </a:ext>
              </a:extLst>
            </p:cNvPr>
            <p:cNvSpPr/>
            <p:nvPr/>
          </p:nvSpPr>
          <p:spPr>
            <a:xfrm rot="19908641">
              <a:off x="-99903" y="5906359"/>
              <a:ext cx="1404415" cy="1255174"/>
            </a:xfrm>
            <a:custGeom>
              <a:avLst/>
              <a:gdLst>
                <a:gd name="connsiteX0" fmla="*/ 1404415 w 1404415"/>
                <a:gd name="connsiteY0" fmla="*/ 0 h 1255174"/>
                <a:gd name="connsiteX1" fmla="*/ 1404415 w 1404415"/>
                <a:gd name="connsiteY1" fmla="*/ 1255174 h 1255174"/>
                <a:gd name="connsiteX2" fmla="*/ 1187183 w 1404415"/>
                <a:gd name="connsiteY2" fmla="*/ 1255174 h 1255174"/>
                <a:gd name="connsiteX3" fmla="*/ 0 w 1404415"/>
                <a:gd name="connsiteY3" fmla="*/ 618897 h 1255174"/>
                <a:gd name="connsiteX4" fmla="*/ 331701 w 1404415"/>
                <a:gd name="connsiteY4" fmla="*/ 0 h 125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415" h="1255174">
                  <a:moveTo>
                    <a:pt x="1404415" y="0"/>
                  </a:moveTo>
                  <a:lnTo>
                    <a:pt x="1404415" y="1255174"/>
                  </a:lnTo>
                  <a:lnTo>
                    <a:pt x="1187183" y="1255174"/>
                  </a:lnTo>
                  <a:lnTo>
                    <a:pt x="0" y="618897"/>
                  </a:lnTo>
                  <a:lnTo>
                    <a:pt x="33170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EF1224-2A51-4DA8-99D2-E5BBDA739918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F7242966-7EAC-4925-B95D-651E399E1BF9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FC6CC-321F-41BA-9BA1-358BDABFB4C8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BDD1D0E-DA0E-4637-84A2-BEB4C34BA479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6" name="Straight Connector 1">
            <a:extLst>
              <a:ext uri="{FF2B5EF4-FFF2-40B4-BE49-F238E27FC236}">
                <a16:creationId xmlns:a16="http://schemas.microsoft.com/office/drawing/2014/main" id="{76EDF58A-DA1D-4816-BA66-F6DD4166EE4A}"/>
              </a:ext>
            </a:extLst>
          </p:cNvPr>
          <p:cNvCxnSpPr>
            <a:cxnSpLocks/>
          </p:cNvCxnSpPr>
          <p:nvPr/>
        </p:nvCxnSpPr>
        <p:spPr>
          <a:xfrm>
            <a:off x="4206686" y="3907735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3">
            <a:extLst>
              <a:ext uri="{FF2B5EF4-FFF2-40B4-BE49-F238E27FC236}">
                <a16:creationId xmlns:a16="http://schemas.microsoft.com/office/drawing/2014/main" id="{6E9F4D22-635E-4561-A569-E793368EED10}"/>
              </a:ext>
            </a:extLst>
          </p:cNvPr>
          <p:cNvSpPr/>
          <p:nvPr/>
        </p:nvSpPr>
        <p:spPr>
          <a:xfrm>
            <a:off x="4206686" y="1837395"/>
            <a:ext cx="605549" cy="6055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9" name="Freeform 31">
            <a:extLst>
              <a:ext uri="{FF2B5EF4-FFF2-40B4-BE49-F238E27FC236}">
                <a16:creationId xmlns:a16="http://schemas.microsoft.com/office/drawing/2014/main" id="{162D09EF-58D9-44B5-8CB7-609EFA3DE765}"/>
              </a:ext>
            </a:extLst>
          </p:cNvPr>
          <p:cNvSpPr>
            <a:spLocks noChangeAspect="1"/>
          </p:cNvSpPr>
          <p:nvPr/>
        </p:nvSpPr>
        <p:spPr>
          <a:xfrm rot="8580000">
            <a:off x="4347304" y="197844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0" name="Group 5">
            <a:extLst>
              <a:ext uri="{FF2B5EF4-FFF2-40B4-BE49-F238E27FC236}">
                <a16:creationId xmlns:a16="http://schemas.microsoft.com/office/drawing/2014/main" id="{E7D96443-1DF1-4F85-8E24-E42A7CD31F12}"/>
              </a:ext>
            </a:extLst>
          </p:cNvPr>
          <p:cNvGrpSpPr/>
          <p:nvPr/>
        </p:nvGrpSpPr>
        <p:grpSpPr>
          <a:xfrm>
            <a:off x="4974043" y="1786226"/>
            <a:ext cx="4735786" cy="707886"/>
            <a:chOff x="592509" y="1556792"/>
            <a:chExt cx="2361076" cy="70788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CF1A98F-D15A-45CA-9368-1115A265C00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7FF339D-037D-4770-817B-4A81671FBB9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4" name="Oval 9">
            <a:extLst>
              <a:ext uri="{FF2B5EF4-FFF2-40B4-BE49-F238E27FC236}">
                <a16:creationId xmlns:a16="http://schemas.microsoft.com/office/drawing/2014/main" id="{2A31A698-C15E-4378-83E8-8334E217E847}"/>
              </a:ext>
            </a:extLst>
          </p:cNvPr>
          <p:cNvSpPr/>
          <p:nvPr/>
        </p:nvSpPr>
        <p:spPr>
          <a:xfrm>
            <a:off x="4206686" y="5305942"/>
            <a:ext cx="605549" cy="6055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5" name="Rectangle 1">
            <a:extLst>
              <a:ext uri="{FF2B5EF4-FFF2-40B4-BE49-F238E27FC236}">
                <a16:creationId xmlns:a16="http://schemas.microsoft.com/office/drawing/2014/main" id="{94998981-48CD-4851-92EC-2A9F208E7D4B}"/>
              </a:ext>
            </a:extLst>
          </p:cNvPr>
          <p:cNvSpPr>
            <a:spLocks noChangeAspect="1"/>
          </p:cNvSpPr>
          <p:nvPr/>
        </p:nvSpPr>
        <p:spPr>
          <a:xfrm>
            <a:off x="4362728" y="5462270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6" name="Group 11">
            <a:extLst>
              <a:ext uri="{FF2B5EF4-FFF2-40B4-BE49-F238E27FC236}">
                <a16:creationId xmlns:a16="http://schemas.microsoft.com/office/drawing/2014/main" id="{1A25F020-AD24-4BD6-B791-88FA2746BF92}"/>
              </a:ext>
            </a:extLst>
          </p:cNvPr>
          <p:cNvGrpSpPr/>
          <p:nvPr/>
        </p:nvGrpSpPr>
        <p:grpSpPr>
          <a:xfrm>
            <a:off x="4974042" y="5254773"/>
            <a:ext cx="4735786" cy="707886"/>
            <a:chOff x="592509" y="1556792"/>
            <a:chExt cx="2361076" cy="70788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B20CE5A-0858-42BA-BF60-77F047D45074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BD9CE4D-8BAE-484D-BD50-8FDA18A5E53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0" name="Oval 15">
            <a:extLst>
              <a:ext uri="{FF2B5EF4-FFF2-40B4-BE49-F238E27FC236}">
                <a16:creationId xmlns:a16="http://schemas.microsoft.com/office/drawing/2014/main" id="{4F555BB2-E127-4B71-99E4-BDB70DB4B6B6}"/>
              </a:ext>
            </a:extLst>
          </p:cNvPr>
          <p:cNvSpPr/>
          <p:nvPr/>
        </p:nvSpPr>
        <p:spPr>
          <a:xfrm>
            <a:off x="5442452" y="4196141"/>
            <a:ext cx="605549" cy="605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1" name="Rounded Rectangle 9">
            <a:extLst>
              <a:ext uri="{FF2B5EF4-FFF2-40B4-BE49-F238E27FC236}">
                <a16:creationId xmlns:a16="http://schemas.microsoft.com/office/drawing/2014/main" id="{749E181B-B7D4-4766-89E3-5D26B6B90455}"/>
              </a:ext>
            </a:extLst>
          </p:cNvPr>
          <p:cNvSpPr>
            <a:spLocks/>
          </p:cNvSpPr>
          <p:nvPr/>
        </p:nvSpPr>
        <p:spPr>
          <a:xfrm>
            <a:off x="5604340" y="4358031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Group 17">
            <a:extLst>
              <a:ext uri="{FF2B5EF4-FFF2-40B4-BE49-F238E27FC236}">
                <a16:creationId xmlns:a16="http://schemas.microsoft.com/office/drawing/2014/main" id="{82F31A46-E680-485E-94F9-7A3D4878D1BC}"/>
              </a:ext>
            </a:extLst>
          </p:cNvPr>
          <p:cNvGrpSpPr/>
          <p:nvPr/>
        </p:nvGrpSpPr>
        <p:grpSpPr>
          <a:xfrm>
            <a:off x="6209810" y="4144972"/>
            <a:ext cx="4735786" cy="707886"/>
            <a:chOff x="592509" y="1556792"/>
            <a:chExt cx="2361076" cy="707886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564F6BA-CCD0-4C92-80C0-E8D9CA62E80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B55A6C8-207B-4BE9-BE73-5FC70655269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Oval 21">
            <a:extLst>
              <a:ext uri="{FF2B5EF4-FFF2-40B4-BE49-F238E27FC236}">
                <a16:creationId xmlns:a16="http://schemas.microsoft.com/office/drawing/2014/main" id="{23992C3E-2EAB-4952-A35A-A4EEA7618E1B}"/>
              </a:ext>
            </a:extLst>
          </p:cNvPr>
          <p:cNvSpPr/>
          <p:nvPr/>
        </p:nvSpPr>
        <p:spPr>
          <a:xfrm>
            <a:off x="5442452" y="2947195"/>
            <a:ext cx="605549" cy="605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7" name="Donut 6">
            <a:extLst>
              <a:ext uri="{FF2B5EF4-FFF2-40B4-BE49-F238E27FC236}">
                <a16:creationId xmlns:a16="http://schemas.microsoft.com/office/drawing/2014/main" id="{487D9A30-540E-4F11-A926-F40045B0D382}"/>
              </a:ext>
            </a:extLst>
          </p:cNvPr>
          <p:cNvSpPr>
            <a:spLocks noChangeAspect="1"/>
          </p:cNvSpPr>
          <p:nvPr/>
        </p:nvSpPr>
        <p:spPr>
          <a:xfrm>
            <a:off x="5572188" y="3076931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8" name="Group 23">
            <a:extLst>
              <a:ext uri="{FF2B5EF4-FFF2-40B4-BE49-F238E27FC236}">
                <a16:creationId xmlns:a16="http://schemas.microsoft.com/office/drawing/2014/main" id="{99514AB7-3448-43A8-8889-9F4AD76188E4}"/>
              </a:ext>
            </a:extLst>
          </p:cNvPr>
          <p:cNvGrpSpPr/>
          <p:nvPr/>
        </p:nvGrpSpPr>
        <p:grpSpPr>
          <a:xfrm>
            <a:off x="6209809" y="2896026"/>
            <a:ext cx="4735786" cy="707886"/>
            <a:chOff x="592509" y="1556792"/>
            <a:chExt cx="2361076" cy="707886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698CC33-8119-44F9-AF2D-CAC3BEB96684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193D3B2-8DB7-4E92-A097-F77B626F697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26">
            <a:extLst>
              <a:ext uri="{FF2B5EF4-FFF2-40B4-BE49-F238E27FC236}">
                <a16:creationId xmlns:a16="http://schemas.microsoft.com/office/drawing/2014/main" id="{2CE36CF8-2C71-43E9-A9F8-108566FEE3FC}"/>
              </a:ext>
            </a:extLst>
          </p:cNvPr>
          <p:cNvGrpSpPr/>
          <p:nvPr/>
        </p:nvGrpSpPr>
        <p:grpSpPr>
          <a:xfrm>
            <a:off x="953311" y="1053817"/>
            <a:ext cx="2100413" cy="5398803"/>
            <a:chOff x="953311" y="1053817"/>
            <a:chExt cx="2100413" cy="5398803"/>
          </a:xfrm>
        </p:grpSpPr>
        <p:grpSp>
          <p:nvGrpSpPr>
            <p:cNvPr id="102" name="Group 27">
              <a:extLst>
                <a:ext uri="{FF2B5EF4-FFF2-40B4-BE49-F238E27FC236}">
                  <a16:creationId xmlns:a16="http://schemas.microsoft.com/office/drawing/2014/main" id="{B8D10ED4-4ED9-4777-8C50-6C5687393F71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104" name="Freeform: Shape 29">
                <a:extLst>
                  <a:ext uri="{FF2B5EF4-FFF2-40B4-BE49-F238E27FC236}">
                    <a16:creationId xmlns:a16="http://schemas.microsoft.com/office/drawing/2014/main" id="{7CF1299F-6096-48F2-8EC4-C0582DAC0C63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105" name="Block Arc 30">
                <a:extLst>
                  <a:ext uri="{FF2B5EF4-FFF2-40B4-BE49-F238E27FC236}">
                    <a16:creationId xmlns:a16="http://schemas.microsoft.com/office/drawing/2014/main" id="{90A48DB4-09FF-46B7-80C1-F978A36A29DF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Graphic 69">
              <a:extLst>
                <a:ext uri="{FF2B5EF4-FFF2-40B4-BE49-F238E27FC236}">
                  <a16:creationId xmlns:a16="http://schemas.microsoft.com/office/drawing/2014/main" id="{73FA0872-9FCC-4028-BB67-25789CACC062}"/>
                </a:ext>
              </a:extLst>
            </p:cNvPr>
            <p:cNvSpPr/>
            <p:nvPr/>
          </p:nvSpPr>
          <p:spPr>
            <a:xfrm flipH="1">
              <a:off x="1683517" y="3677803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495687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495687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495687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4526</Words>
  <Application>Microsoft Office PowerPoint</Application>
  <PresentationFormat>와이드스크린</PresentationFormat>
  <Paragraphs>548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89</cp:revision>
  <dcterms:created xsi:type="dcterms:W3CDTF">2020-01-20T05:08:25Z</dcterms:created>
  <dcterms:modified xsi:type="dcterms:W3CDTF">2025-11-14T18:56:42Z</dcterms:modified>
</cp:coreProperties>
</file>